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7" r:id="rId3"/>
    <p:sldId id="278" r:id="rId4"/>
    <p:sldId id="279" r:id="rId5"/>
    <p:sldId id="280" r:id="rId6"/>
    <p:sldId id="281" r:id="rId7"/>
    <p:sldId id="282"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43" autoAdjust="0"/>
  </p:normalViewPr>
  <p:slideViewPr>
    <p:cSldViewPr>
      <p:cViewPr>
        <p:scale>
          <a:sx n="90" d="100"/>
          <a:sy n="90" d="100"/>
        </p:scale>
        <p:origin x="-1308" y="-72"/>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926878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37585752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7"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14-22/0098r0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P80.22.3 PAR and CSD Comment Resolution</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2014-07-16</a:t>
            </a:r>
            <a:endParaRPr lang="en-GB" sz="2000" b="0" dirty="0"/>
          </a:p>
        </p:txBody>
      </p:sp>
      <p:sp>
        <p:nvSpPr>
          <p:cNvPr id="3076" name="Rectangle 4"/>
          <p:cNvSpPr>
            <a:spLocks noChangeArrowheads="1"/>
          </p:cNvSpPr>
          <p:nvPr/>
        </p:nvSpPr>
        <p:spPr bwMode="auto">
          <a:xfrm>
            <a:off x="533400" y="2454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4262930544"/>
              </p:ext>
            </p:extLst>
          </p:nvPr>
        </p:nvGraphicFramePr>
        <p:xfrm>
          <a:off x="509588" y="2892425"/>
          <a:ext cx="7932737" cy="2455863"/>
        </p:xfrm>
        <a:graphic>
          <a:graphicData uri="http://schemas.openxmlformats.org/presentationml/2006/ole">
            <mc:AlternateContent xmlns:mc="http://schemas.openxmlformats.org/markup-compatibility/2006">
              <mc:Choice xmlns:v="urn:schemas-microsoft-com:vml" Requires="v">
                <p:oleObj spid="_x0000_s3085" name="Document" r:id="rId4" imgW="8574038" imgH="2660204" progId="Word.Document.8">
                  <p:embed/>
                </p:oleObj>
              </mc:Choice>
              <mc:Fallback>
                <p:oleObj name="Document" r:id="rId4" imgW="8574038" imgH="2660204" progId="Word.Document.8">
                  <p:embed/>
                  <p:pic>
                    <p:nvPicPr>
                      <p:cNvPr id="0" name="Object 3"/>
                      <p:cNvPicPr>
                        <a:picLocks noChangeAspect="1" noChangeArrowheads="1"/>
                      </p:cNvPicPr>
                      <p:nvPr/>
                    </p:nvPicPr>
                    <p:blipFill>
                      <a:blip r:embed="rId5"/>
                      <a:srcRect/>
                      <a:stretch>
                        <a:fillRect/>
                      </a:stretch>
                    </p:blipFill>
                    <p:spPr bwMode="auto">
                      <a:xfrm>
                        <a:off x="509588" y="2892425"/>
                        <a:ext cx="7932737" cy="2455863"/>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Comments from the 802.11 Working Group</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t>8.1 is for extra explanation for identified clauses.  The clause id is not included.  Generally a history is not included in 8.1</a:t>
            </a:r>
          </a:p>
          <a:p>
            <a:r>
              <a:rPr lang="en-US" sz="2000" b="0" dirty="0" smtClean="0"/>
              <a:t>CSD: 1.2.2 – Cite standards correctly.</a:t>
            </a:r>
          </a:p>
          <a:p>
            <a:r>
              <a:rPr lang="en-US" sz="2000" b="0" dirty="0" smtClean="0"/>
              <a:t>CSD: Seems the History is repeated for several responses.</a:t>
            </a:r>
          </a:p>
          <a:p>
            <a:r>
              <a:rPr lang="en-US" sz="2000" b="0" dirty="0" smtClean="0"/>
              <a:t>CSD: Seems overly verbose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676400"/>
            <a:ext cx="8534400" cy="4495800"/>
          </a:xfrm>
        </p:spPr>
        <p:txBody>
          <a:bodyPr/>
          <a:lstStyle/>
          <a:p>
            <a:pPr lvl="0"/>
            <a:r>
              <a:rPr lang="en-US" sz="2000" dirty="0"/>
              <a:t>Your title is too long.  Please shorten the title to something more concise</a:t>
            </a:r>
          </a:p>
          <a:p>
            <a:pPr lvl="0"/>
            <a:r>
              <a:rPr lang="en-US" sz="2000" dirty="0"/>
              <a:t>Since the scope of the project will become the scope of the actual standard, you should delete comments about the “SOS Project” since when the standard is published, there will no longer be an SOS Project, just and SOS standard.</a:t>
            </a:r>
          </a:p>
          <a:p>
            <a:pPr lvl="0"/>
            <a:r>
              <a:rPr lang="en-US" sz="2000" dirty="0"/>
              <a:t>The standard should not specify “measurement devices” it should specify “measurement parameters and device behaviors”</a:t>
            </a:r>
          </a:p>
          <a:p>
            <a:pPr lvl="0"/>
            <a:r>
              <a:rPr lang="en-US" sz="2000" dirty="0"/>
              <a:t>The phrase “means that enable coalescing the results from multiple such devices” is quite wordy and does not seem to convey a clear message.   Is this intended to say “the standard includes protocols for exchanging measurement information?”</a:t>
            </a:r>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3043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676400"/>
            <a:ext cx="8534400" cy="4495800"/>
          </a:xfrm>
        </p:spPr>
        <p:txBody>
          <a:bodyPr/>
          <a:lstStyle/>
          <a:p>
            <a:pPr lvl="0"/>
            <a:r>
              <a:rPr lang="en-US" sz="2000" dirty="0" smtClean="0"/>
              <a:t>Since </a:t>
            </a:r>
            <a:r>
              <a:rPr lang="en-US" sz="2000" dirty="0"/>
              <a:t>when the standard is published the project scope will be the standard scope, you should delete the word “initially” from the scope, so that the scope specifies what is in the standard.  In an amendment this could be expanded.</a:t>
            </a:r>
          </a:p>
          <a:p>
            <a:pPr lvl="0"/>
            <a:r>
              <a:rPr lang="en-US" sz="2000" dirty="0"/>
              <a:t>The sentence “This standard may specify interfaces and primitives to provide value added sensing information to various spectrum sharing database services” seems to describe some commercial benefits that might fit better into the Need section rather than the Scope section of the PAR.</a:t>
            </a:r>
          </a:p>
          <a:p>
            <a:pPr lvl="0"/>
            <a:r>
              <a:rPr lang="en-US" sz="2000" dirty="0"/>
              <a:t>In the Need section of the PAR change “low cost sensors” to ““low-cost spectrum occupancy sensors”</a:t>
            </a:r>
          </a:p>
          <a:p>
            <a:pPr lvl="0"/>
            <a:r>
              <a:rPr lang="en-US" sz="2000" dirty="0"/>
              <a:t>The Explanatory Notes Section is used to provide additional information about specific sections in the PAR above.   Instead in this PAR it seems to provide a lot of other information but does not explain a specific section above.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43988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r>
              <a:rPr lang="en-US" sz="2000" dirty="0"/>
              <a:t>For the 802.22.3 PAR: </a:t>
            </a:r>
          </a:p>
          <a:p>
            <a:pPr lvl="0"/>
            <a:r>
              <a:rPr lang="en-US" sz="2000" dirty="0"/>
              <a:t>For the PAR:  We suggest to delete the phrase “creation of low cost sensors for”.  in the following line.  Low cost would be vendor sensitive.  </a:t>
            </a:r>
          </a:p>
          <a:p>
            <a:pPr lvl="0"/>
            <a:r>
              <a:rPr lang="en-US" sz="2000" dirty="0"/>
              <a:t>From: “5.5 Need for the Project: This project will enable creation of low cost sensors for improved spectrum utilization and other shared spectrum applications.”</a:t>
            </a:r>
          </a:p>
          <a:p>
            <a:pPr lvl="0"/>
            <a:r>
              <a:rPr lang="en-US" sz="2000" dirty="0"/>
              <a:t>To: “5.5 Need for the Project: This project will enable improved spectrum utilization and other shared spectrum applications.” </a:t>
            </a:r>
          </a:p>
          <a:p>
            <a:pPr lvl="0"/>
            <a:r>
              <a:rPr lang="en-US" sz="2000" dirty="0"/>
              <a:t>For the CSD we have a couple of suggestions: </a:t>
            </a:r>
          </a:p>
          <a:p>
            <a:pPr lvl="0"/>
            <a:r>
              <a:rPr lang="en-US" sz="2000" dirty="0"/>
              <a:t>In 1.2.3 a) </a:t>
            </a:r>
          </a:p>
          <a:p>
            <a:pPr lvl="0"/>
            <a:r>
              <a:rPr lang="en-US" sz="2000" dirty="0"/>
              <a:t>b. IEEE P1900.6a, should not have the ‘P’,  should say “ b. IEEE 1900.6a…</a:t>
            </a:r>
          </a:p>
          <a:p>
            <a:pPr lvl="0"/>
            <a:r>
              <a:rPr lang="en-US" sz="2000" dirty="0"/>
              <a:t>Also further down in paragraph 3, the same.  </a:t>
            </a:r>
          </a:p>
          <a:p>
            <a:pPr lvl="0"/>
            <a:r>
              <a:rPr lang="en-US" sz="2000" dirty="0"/>
              <a:t>“… emerging P1900.6a Standard.”  </a:t>
            </a:r>
          </a:p>
          <a:p>
            <a:pPr lvl="0"/>
            <a:r>
              <a:rPr lang="en-US" sz="2000" dirty="0"/>
              <a:t>should read:  “… emerging 1900.6a Standard.”</a:t>
            </a:r>
          </a:p>
          <a:p>
            <a:r>
              <a:rPr lang="en-US" sz="2000" dirty="0"/>
              <a:t> </a:t>
            </a:r>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046428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524000"/>
            <a:ext cx="8534400" cy="4495800"/>
          </a:xfrm>
        </p:spPr>
        <p:txBody>
          <a:bodyPr/>
          <a:lstStyle/>
          <a:p>
            <a:pPr lvl="0"/>
            <a:r>
              <a:rPr lang="en-US" sz="2000" dirty="0" smtClean="0"/>
              <a:t>In </a:t>
            </a:r>
            <a:r>
              <a:rPr lang="en-US" sz="2000" dirty="0"/>
              <a:t>1.2.4 a) we suggest the term “Companies” be changed to “Organizations” when referring to NICT, ETRI, etc.  </a:t>
            </a:r>
          </a:p>
          <a:p>
            <a:r>
              <a:rPr lang="en-US" sz="2000" dirty="0"/>
              <a:t> </a:t>
            </a:r>
          </a:p>
          <a:p>
            <a:pPr lvl="0"/>
            <a:r>
              <a:rPr lang="en-US" sz="2000" dirty="0"/>
              <a:t>Also in 1.2.4.a) the paragraph starting with: </a:t>
            </a:r>
          </a:p>
          <a:p>
            <a:pPr lvl="0"/>
            <a:r>
              <a:rPr lang="en-US" sz="2000" dirty="0"/>
              <a:t>“Systems </a:t>
            </a:r>
            <a:r>
              <a:rPr lang="en-US" sz="2000" dirty="0" err="1"/>
              <a:t>simiar</a:t>
            </a:r>
            <a:r>
              <a:rPr lang="en-US" sz="2000" dirty="0"/>
              <a:t> to the proposed SOS has been…”</a:t>
            </a:r>
          </a:p>
          <a:p>
            <a:pPr lvl="0"/>
            <a:r>
              <a:rPr lang="en-US" sz="2000" dirty="0"/>
              <a:t>should read: “Systems similar to the proposed SOS have been…”</a:t>
            </a:r>
          </a:p>
          <a:p>
            <a:r>
              <a:rPr lang="en-US" sz="2000" dirty="0"/>
              <a:t> </a:t>
            </a:r>
          </a:p>
          <a:p>
            <a:pPr lvl="0"/>
            <a:r>
              <a:rPr lang="en-US" sz="2000" dirty="0"/>
              <a:t>In 1.2.5 a), the first line should remove ‘low cost’ to be consistent with comment above.  </a:t>
            </a:r>
          </a:p>
          <a:p>
            <a:pPr lvl="0"/>
            <a:r>
              <a:rPr lang="en-US" sz="2000" dirty="0"/>
              <a:t>From: “This standard aims at creating economies of scale through uniform and consistent operation of low cost spectrum sensors.”</a:t>
            </a:r>
          </a:p>
          <a:p>
            <a:pPr lvl="0"/>
            <a:r>
              <a:rPr lang="en-US" sz="2000" dirty="0"/>
              <a:t>To: “This standard aims at creating economies of scale through uniform and consistent operation of spectrum sensors.”</a:t>
            </a:r>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57684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David Law</a:t>
            </a:r>
            <a:endParaRPr lang="en-US" sz="4000" dirty="0"/>
          </a:p>
        </p:txBody>
      </p:sp>
      <p:sp>
        <p:nvSpPr>
          <p:cNvPr id="3" name="Content Placeholder 2"/>
          <p:cNvSpPr>
            <a:spLocks noGrp="1"/>
          </p:cNvSpPr>
          <p:nvPr>
            <p:ph idx="1"/>
          </p:nvPr>
        </p:nvSpPr>
        <p:spPr>
          <a:xfrm>
            <a:off x="381000" y="1524000"/>
            <a:ext cx="8534400" cy="4495800"/>
          </a:xfrm>
        </p:spPr>
        <p:txBody>
          <a:bodyPr/>
          <a:lstStyle/>
          <a:p>
            <a:r>
              <a:rPr lang="en-US" sz="2000" dirty="0"/>
              <a:t>802.22.3: This PAR has a very long 8.1 that does not point to any PAR item (as indicated in the parenthetical instruction).  </a:t>
            </a:r>
            <a:r>
              <a:rPr lang="en-US" sz="2000"/>
              <a:t>I guess it could point to 5.5 Need.</a:t>
            </a:r>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526220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1935</TotalTime>
  <Words>360</Words>
  <Application>Microsoft Office PowerPoint</Application>
  <PresentationFormat>On-screen Show (4:3)</PresentationFormat>
  <Paragraphs>70</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Microsoft Word 97 - 2003 Document</vt:lpstr>
      <vt:lpstr>P80.22.3 PAR and CSD Comment Resolution</vt:lpstr>
      <vt:lpstr>Comments from the 802.11 Working Group</vt:lpstr>
      <vt:lpstr>Comments from the 802.19 Working Group</vt:lpstr>
      <vt:lpstr>Comments from the 802.19 Working Group</vt:lpstr>
      <vt:lpstr>Comments from the 802.18 Working Group</vt:lpstr>
      <vt:lpstr>Comments from the 802.18 Working Group</vt:lpstr>
      <vt:lpstr>Comments from David Law</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Mody, Apurva (US SSA)</cp:lastModifiedBy>
  <cp:revision>9</cp:revision>
  <cp:lastPrinted>1601-01-01T00:00:00Z</cp:lastPrinted>
  <dcterms:created xsi:type="dcterms:W3CDTF">2014-07-14T22:59:53Z</dcterms:created>
  <dcterms:modified xsi:type="dcterms:W3CDTF">2014-07-16T15:36:31Z</dcterms:modified>
</cp:coreProperties>
</file>