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26"/>
  </p:notesMasterIdLst>
  <p:handoutMasterIdLst>
    <p:handoutMasterId r:id="rId27"/>
  </p:handoutMasterIdLst>
  <p:sldIdLst>
    <p:sldId id="258" r:id="rId3"/>
    <p:sldId id="260" r:id="rId4"/>
    <p:sldId id="256" r:id="rId5"/>
    <p:sldId id="259" r:id="rId6"/>
    <p:sldId id="264" r:id="rId7"/>
    <p:sldId id="261" r:id="rId8"/>
    <p:sldId id="269" r:id="rId9"/>
    <p:sldId id="262" r:id="rId10"/>
    <p:sldId id="270" r:id="rId11"/>
    <p:sldId id="272" r:id="rId12"/>
    <p:sldId id="277" r:id="rId13"/>
    <p:sldId id="267" r:id="rId14"/>
    <p:sldId id="268" r:id="rId15"/>
    <p:sldId id="271" r:id="rId16"/>
    <p:sldId id="278" r:id="rId17"/>
    <p:sldId id="273" r:id="rId18"/>
    <p:sldId id="274" r:id="rId19"/>
    <p:sldId id="279" r:id="rId20"/>
    <p:sldId id="266" r:id="rId21"/>
    <p:sldId id="280" r:id="rId22"/>
    <p:sldId id="276" r:id="rId23"/>
    <p:sldId id="281" r:id="rId24"/>
    <p:sldId id="275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22" d="100"/>
          <a:sy n="122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2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802.24-15-0020r2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July 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llaborate.nist.gov/twiki-sggrid/bin/view/SmartGrid/PAP02Wireles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5/18-15-0032-00-0000-report-itu-r-sm-smart-grid-on-the-smart-grid-project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2015 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Attendance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different WG attendance recording mechanisms in 802.24</a:t>
            </a:r>
          </a:p>
          <a:p>
            <a:r>
              <a:rPr lang="en-US" dirty="0" smtClean="0"/>
              <a:t>Plan going forward</a:t>
            </a:r>
          </a:p>
          <a:p>
            <a:pPr lvl="1"/>
            <a:r>
              <a:rPr lang="en-US" dirty="0" smtClean="0"/>
              <a:t>2 Regular and One Optional</a:t>
            </a:r>
          </a:p>
          <a:p>
            <a:pPr lvl="2"/>
            <a:r>
              <a:rPr lang="en-US" dirty="0" smtClean="0"/>
              <a:t>Tuesday PM2 slot will be optional / extra credit</a:t>
            </a:r>
          </a:p>
          <a:p>
            <a:pPr lvl="2"/>
            <a:r>
              <a:rPr lang="en-US" dirty="0" smtClean="0"/>
              <a:t>Paper attendance will be available for 802.3 participants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5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This is an 802 competition, hosted by 802.24</a:t>
            </a:r>
          </a:p>
          <a:p>
            <a:r>
              <a:rPr lang="en-US" dirty="0" smtClean="0"/>
              <a:t>First Task: Decide on topic or set of topics  (802.1 &amp; .3 are welcome to contribute also)</a:t>
            </a:r>
          </a:p>
          <a:p>
            <a:pPr lvl="1"/>
            <a:r>
              <a:rPr lang="en-US" strike="sngStrike" dirty="0" smtClean="0"/>
              <a:t>Coexistence (improve on </a:t>
            </a:r>
            <a:r>
              <a:rPr lang="en-US" strike="sngStrike" dirty="0" err="1" smtClean="0"/>
              <a:t>Coex</a:t>
            </a:r>
            <a:r>
              <a:rPr lang="en-US" strike="sngStrike" dirty="0" smtClean="0"/>
              <a:t> Assurance)  James Gilb</a:t>
            </a:r>
          </a:p>
          <a:p>
            <a:pPr lvl="1"/>
            <a:r>
              <a:rPr lang="en-US" dirty="0" smtClean="0"/>
              <a:t>Regulatory (TVWS, cognitive radio, sensing metrics, </a:t>
            </a:r>
            <a:r>
              <a:rPr lang="en-US" dirty="0" err="1" smtClean="0"/>
              <a:t>etc</a:t>
            </a:r>
            <a:r>
              <a:rPr lang="en-US" dirty="0" smtClean="0"/>
              <a:t>)  (James Gilb)</a:t>
            </a:r>
          </a:p>
          <a:p>
            <a:pPr lvl="1"/>
            <a:r>
              <a:rPr lang="en-US" dirty="0" smtClean="0"/>
              <a:t>Implications of LBT rules in regulatory domains, techniques for spectrum sharing  (Ruben S)</a:t>
            </a:r>
          </a:p>
          <a:p>
            <a:pPr lvl="1"/>
            <a:r>
              <a:rPr lang="en-US" strike="sngStrike" dirty="0" smtClean="0"/>
              <a:t>Guide and History of an 802 WG (</a:t>
            </a:r>
            <a:r>
              <a:rPr lang="en-US" strike="sngStrike" dirty="0" err="1" smtClean="0"/>
              <a:t>Demir</a:t>
            </a:r>
            <a:r>
              <a:rPr lang="en-US" strike="sngStrike" dirty="0" smtClean="0"/>
              <a:t>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Improving Humanity through Technology (Steve Pope)</a:t>
            </a:r>
          </a:p>
          <a:p>
            <a:pPr lvl="1"/>
            <a:endParaRPr lang="en-US" dirty="0"/>
          </a:p>
          <a:p>
            <a:r>
              <a:rPr lang="en-US" dirty="0" smtClean="0"/>
              <a:t>Announce call for topics on 802.24 reflector</a:t>
            </a:r>
          </a:p>
          <a:p>
            <a:r>
              <a:rPr lang="en-US" dirty="0" smtClean="0"/>
              <a:t>Coordinate and delegate to Susan </a:t>
            </a:r>
            <a:r>
              <a:rPr lang="en-US" dirty="0" err="1" smtClean="0"/>
              <a:t>Tatiner</a:t>
            </a:r>
            <a:r>
              <a:rPr lang="en-US" dirty="0" smtClean="0"/>
              <a:t> to plan, review, and provide broader exposure when the contest is announced (e.g. create a flyer </a:t>
            </a:r>
            <a:r>
              <a:rPr lang="en-US" dirty="0" err="1" smtClean="0"/>
              <a:t>andr</a:t>
            </a:r>
            <a:r>
              <a:rPr lang="en-US" dirty="0" smtClean="0"/>
              <a:t> advertisement campaign on ieee.org)</a:t>
            </a:r>
          </a:p>
          <a:p>
            <a:r>
              <a:rPr lang="en-US" dirty="0" smtClean="0"/>
              <a:t>Topic abstracts due End of August</a:t>
            </a:r>
          </a:p>
          <a:p>
            <a:pPr lvl="1"/>
            <a:r>
              <a:rPr lang="en-US" dirty="0" smtClean="0"/>
              <a:t>Describe what the “judges” will be looking for</a:t>
            </a:r>
            <a:endParaRPr lang="en-US" dirty="0"/>
          </a:p>
          <a:p>
            <a:r>
              <a:rPr lang="en-US" dirty="0" smtClean="0"/>
              <a:t>Post abstracts to Reflector</a:t>
            </a:r>
          </a:p>
          <a:p>
            <a:pPr lvl="1"/>
            <a:r>
              <a:rPr lang="en-US" dirty="0" smtClean="0"/>
              <a:t>Selection of first competition topic to be made in September </a:t>
            </a:r>
          </a:p>
          <a:p>
            <a:pPr lvl="1"/>
            <a:r>
              <a:rPr lang="en-US" dirty="0" smtClean="0"/>
              <a:t>Send out to EC Email ballot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Open to all students worldwide.  Original unpublished work only. </a:t>
            </a:r>
          </a:p>
          <a:p>
            <a:r>
              <a:rPr lang="en-US" dirty="0" smtClean="0"/>
              <a:t>Three places </a:t>
            </a:r>
          </a:p>
          <a:p>
            <a:r>
              <a:rPr lang="en-US" dirty="0" smtClean="0"/>
              <a:t>Various prizes</a:t>
            </a:r>
          </a:p>
          <a:p>
            <a:pPr lvl="1"/>
            <a:r>
              <a:rPr lang="en-US" dirty="0" smtClean="0"/>
              <a:t>Top 3 get travel stipend, comp hotel (</a:t>
            </a:r>
            <a:r>
              <a:rPr lang="en-US" dirty="0" err="1" smtClean="0"/>
              <a:t>tbd</a:t>
            </a:r>
            <a:r>
              <a:rPr lang="en-US" dirty="0" smtClean="0"/>
              <a:t>)	</a:t>
            </a:r>
          </a:p>
          <a:p>
            <a:pPr lvl="2"/>
            <a:r>
              <a:rPr lang="en-US" dirty="0" smtClean="0"/>
              <a:t>Need based – if local university doesn’t</a:t>
            </a:r>
          </a:p>
          <a:p>
            <a:pPr lvl="1"/>
            <a:r>
              <a:rPr lang="en-US" dirty="0" smtClean="0"/>
              <a:t>Top 10 are offered presentation and meeting fee waiver</a:t>
            </a:r>
            <a:endParaRPr lang="en-US" dirty="0"/>
          </a:p>
          <a:p>
            <a:r>
              <a:rPr lang="en-US" dirty="0" smtClean="0"/>
              <a:t>All finalists have to provide presentation in addition to paper</a:t>
            </a:r>
          </a:p>
          <a:p>
            <a:pPr lvl="1"/>
            <a:r>
              <a:rPr lang="en-US" dirty="0" smtClean="0"/>
              <a:t>Presentations to be held in extra 802.24 slots</a:t>
            </a:r>
          </a:p>
          <a:p>
            <a:pPr lvl="1"/>
            <a:r>
              <a:rPr lang="en-US" dirty="0" smtClean="0"/>
              <a:t>Possibility to publish winning papers?   (Ask Susan to talk to Potentials magazine, Computer Society, Spectrum?)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Contest announced September 2015  (Bangkok)</a:t>
            </a:r>
          </a:p>
          <a:p>
            <a:pPr lvl="1"/>
            <a:r>
              <a:rPr lang="en-US" dirty="0" smtClean="0"/>
              <a:t>Papers Due January 2016   (Atlanta)</a:t>
            </a:r>
          </a:p>
          <a:p>
            <a:pPr lvl="1"/>
            <a:r>
              <a:rPr lang="en-US" dirty="0" smtClean="0"/>
              <a:t>Winners announced in March 2016  (Macau)</a:t>
            </a:r>
          </a:p>
          <a:p>
            <a:pPr lvl="1"/>
            <a:r>
              <a:rPr lang="en-US" dirty="0" smtClean="0"/>
              <a:t>Papers presented July 2016  (San Diego)</a:t>
            </a:r>
          </a:p>
          <a:p>
            <a:endParaRPr lang="en-US" dirty="0" smtClean="0"/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Introduce concept to EC at this meeting</a:t>
            </a:r>
          </a:p>
          <a:p>
            <a:pPr lvl="2"/>
            <a:r>
              <a:rPr lang="en-US" dirty="0" smtClean="0"/>
              <a:t>Get on the agenda for EC</a:t>
            </a:r>
          </a:p>
          <a:p>
            <a:pPr lvl="2"/>
            <a:r>
              <a:rPr lang="en-US" dirty="0" smtClean="0"/>
              <a:t>Draft motion for funding</a:t>
            </a:r>
          </a:p>
          <a:p>
            <a:pPr lvl="1"/>
            <a:r>
              <a:rPr lang="en-US" dirty="0" smtClean="0"/>
              <a:t>Request budget for prizes  (~$1K each or $3K budget, plus comp rooms and fee waiver)  impact on San Diego budget.</a:t>
            </a:r>
          </a:p>
          <a:p>
            <a:pPr lvl="1"/>
            <a:r>
              <a:rPr lang="en-US" dirty="0" smtClean="0"/>
              <a:t>James will ask about comp room availability.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34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Outline in </a:t>
            </a:r>
            <a:r>
              <a:rPr lang="en-US" sz="2400" dirty="0" smtClean="0"/>
              <a:t>24-15-0009-02-sgtg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Yeongo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</a:p>
          <a:p>
            <a:pPr lvl="1"/>
            <a:r>
              <a:rPr lang="en-US" sz="2000" dirty="0"/>
              <a:t>802.19.1				Steve </a:t>
            </a:r>
            <a:r>
              <a:rPr lang="en-US" sz="2000" dirty="0" err="1"/>
              <a:t>Shellhammer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</a:t>
            </a:r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</a:t>
            </a:r>
            <a:r>
              <a:rPr lang="en-US" sz="2000" dirty="0" err="1" smtClean="0"/>
              <a:t>Kunal</a:t>
            </a:r>
            <a:r>
              <a:rPr lang="en-US" sz="2000" dirty="0" smtClean="0"/>
              <a:t> </a:t>
            </a:r>
            <a:r>
              <a:rPr lang="en-US" sz="2000" dirty="0"/>
              <a:t>Shah, </a:t>
            </a:r>
            <a:r>
              <a:rPr lang="en-US" sz="2000" dirty="0" smtClean="0"/>
              <a:t>Phil Beecher</a:t>
            </a:r>
          </a:p>
          <a:p>
            <a:r>
              <a:rPr lang="en-US" sz="2400" dirty="0" smtClean="0"/>
              <a:t>Contributions requested by end of August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2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PAP 2 Wireless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Wireless Characteristics Matrix was started in PAP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PAP </a:t>
            </a:r>
            <a:r>
              <a:rPr lang="en-US" dirty="0"/>
              <a:t>2 ended before all the updates provided by IEEE 802 were included in the matrix.  </a:t>
            </a:r>
          </a:p>
          <a:p>
            <a:r>
              <a:rPr lang="en-US" dirty="0" smtClean="0"/>
              <a:t>“</a:t>
            </a:r>
            <a:r>
              <a:rPr lang="en-US" dirty="0"/>
              <a:t>Ask The Expert” webinar last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SGIP </a:t>
            </a:r>
            <a:r>
              <a:rPr lang="en-US" dirty="0"/>
              <a:t>is still linking to this version of the matrix:  Copy of Consolidated_Wireless_Characteristics_Matrix2_09-03-13.xlsx  </a:t>
            </a:r>
            <a:endParaRPr lang="en-US" dirty="0" smtClean="0"/>
          </a:p>
          <a:p>
            <a:pPr lvl="1"/>
            <a:r>
              <a:rPr lang="en-US" dirty="0" smtClean="0"/>
              <a:t>An updated matrix </a:t>
            </a:r>
            <a:r>
              <a:rPr lang="en-US" dirty="0"/>
              <a:t>has never been released.   (note it is still at the old NIST </a:t>
            </a:r>
            <a:r>
              <a:rPr lang="en-US" dirty="0" err="1"/>
              <a:t>twiki</a:t>
            </a:r>
            <a:r>
              <a:rPr lang="en-US" dirty="0"/>
              <a:t> web site, not at SGIP.org</a:t>
            </a:r>
            <a:r>
              <a:rPr lang="en-US" dirty="0" smtClean="0"/>
              <a:t>)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collaborate.nist.gov/twiki-sggrid/bin/view/SmartGrid/PAP02Wireless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715000"/>
            <a:ext cx="7834312" cy="68592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38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 2 Wireless Matrix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Steps to update</a:t>
            </a:r>
          </a:p>
          <a:p>
            <a:pPr lvl="1"/>
            <a:r>
              <a:rPr lang="en-US" dirty="0" smtClean="0"/>
              <a:t>Find the latest version of the matrix and all 802 contributions.</a:t>
            </a:r>
          </a:p>
          <a:p>
            <a:pPr lvl="2"/>
            <a:r>
              <a:rPr lang="en-US" dirty="0" smtClean="0"/>
              <a:t>Is this the latest?</a:t>
            </a:r>
          </a:p>
          <a:p>
            <a:pPr lvl="2"/>
            <a:r>
              <a:rPr lang="en-US" dirty="0" smtClean="0"/>
              <a:t>24-13-0021-01-0000-802-15-4g-e-updates-nist-wireless-characteristics-matrix.xlsx</a:t>
            </a:r>
          </a:p>
          <a:p>
            <a:pPr lvl="1"/>
            <a:r>
              <a:rPr lang="en-US" dirty="0" smtClean="0"/>
              <a:t>Determine if updates are needed</a:t>
            </a:r>
          </a:p>
          <a:p>
            <a:pPr lvl="1"/>
            <a:r>
              <a:rPr lang="en-US" dirty="0" smtClean="0"/>
              <a:t>Provide updated Matrix to SGIP and request hosting and links to make it visible and available.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Companion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 version: </a:t>
            </a:r>
            <a:r>
              <a:rPr lang="en-US" sz="2400" dirty="0"/>
              <a:t>24-14-0035-07-sgtg-consolidated-white-paper-presentation.pptx</a:t>
            </a:r>
            <a:endParaRPr lang="en-US" dirty="0"/>
          </a:p>
          <a:p>
            <a:r>
              <a:rPr lang="en-US" dirty="0" smtClean="0"/>
              <a:t>Action Items to completion:</a:t>
            </a:r>
          </a:p>
          <a:p>
            <a:pPr lvl="1"/>
            <a:r>
              <a:rPr lang="en-US" dirty="0" smtClean="0"/>
              <a:t>Slide 12	802 security overview  (Bob M)</a:t>
            </a:r>
          </a:p>
          <a:p>
            <a:pPr lvl="1"/>
            <a:r>
              <a:rPr lang="en-US" dirty="0" smtClean="0"/>
              <a:t>Slide 13	802.1X overview  (Mike Seaman?)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14</a:t>
            </a:r>
            <a:r>
              <a:rPr lang="en-US" dirty="0"/>
              <a:t>	</a:t>
            </a:r>
            <a:r>
              <a:rPr lang="en-US" dirty="0" smtClean="0"/>
              <a:t>802.11 security overview</a:t>
            </a:r>
          </a:p>
          <a:p>
            <a:pPr lvl="1"/>
            <a:r>
              <a:rPr lang="en-US" dirty="0"/>
              <a:t>Slide 15	802.15 </a:t>
            </a:r>
            <a:r>
              <a:rPr lang="en-US" dirty="0" smtClean="0"/>
              <a:t>Security  	(</a:t>
            </a:r>
            <a:r>
              <a:rPr lang="en-US" dirty="0" err="1" smtClean="0"/>
              <a:t>Tero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Slide 16	802.16 Security</a:t>
            </a:r>
          </a:p>
          <a:p>
            <a:pPr lvl="1"/>
            <a:r>
              <a:rPr lang="en-US" dirty="0" smtClean="0"/>
              <a:t>Slide 17	802.22 Security 	(Apurva?)</a:t>
            </a:r>
          </a:p>
          <a:p>
            <a:pPr lvl="1"/>
            <a:r>
              <a:rPr lang="en-US" dirty="0"/>
              <a:t>Slide 18	</a:t>
            </a:r>
            <a:r>
              <a:rPr lang="en-US" sz="2400" dirty="0"/>
              <a:t>Non Mains and Low Power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30	TVWS Standards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Paper Companion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– complete in September and release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39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802.24.1 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ITU-R WP </a:t>
            </a:r>
            <a:r>
              <a:rPr lang="en-US" dirty="0" smtClean="0"/>
              <a:t>1A </a:t>
            </a:r>
            <a:r>
              <a:rPr lang="en-US" dirty="0"/>
              <a:t>Q236/1 report on Smart Grid</a:t>
            </a:r>
          </a:p>
          <a:p>
            <a:r>
              <a:rPr lang="en-US" dirty="0" smtClean="0"/>
              <a:t>802.18 </a:t>
            </a:r>
            <a:r>
              <a:rPr lang="en-US" dirty="0"/>
              <a:t>received the latest update to the subject document from the ITU-R and have another opportunity to update our inputs to this report.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mentor.ieee.org/802.18/dcn/15/18-15-0032-00-0000-report-itu-r-sm-smart-grid-on-the-smart-grid-project.docx</a:t>
            </a:r>
            <a:endParaRPr lang="en-US" dirty="0" smtClean="0"/>
          </a:p>
          <a:p>
            <a:r>
              <a:rPr lang="en-US" dirty="0" smtClean="0"/>
              <a:t>Is there any need for further comment?</a:t>
            </a:r>
          </a:p>
          <a:p>
            <a:pPr lvl="1"/>
            <a:r>
              <a:rPr lang="en-US" dirty="0" smtClean="0"/>
              <a:t>802.24 will edit in comments before the March 2016 Plenary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7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Any New Business?</a:t>
            </a:r>
          </a:p>
          <a:p>
            <a:pPr lvl="1"/>
            <a:r>
              <a:rPr lang="en-US" dirty="0" smtClean="0"/>
              <a:t>802.24.2 activities, other types of white papers. What are the rules for commercial concepts in white papers? Can’t favor any specific company or look like marketing, but we can do a case study. Avoid logos.</a:t>
            </a:r>
          </a:p>
          <a:p>
            <a:endParaRPr lang="en-US" dirty="0"/>
          </a:p>
          <a:p>
            <a:r>
              <a:rPr lang="en-US" dirty="0" smtClean="0"/>
              <a:t>Action Items from this meeting</a:t>
            </a:r>
          </a:p>
          <a:p>
            <a:pPr lvl="1"/>
            <a:r>
              <a:rPr lang="en-US" dirty="0" smtClean="0"/>
              <a:t>Writing assignments in previous slides</a:t>
            </a:r>
          </a:p>
          <a:p>
            <a:pPr lvl="1"/>
            <a:r>
              <a:rPr lang="en-US" dirty="0" smtClean="0"/>
              <a:t>Student Paper Contest process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14-16, </a:t>
            </a:r>
            <a:r>
              <a:rPr lang="en-US" dirty="0"/>
              <a:t>2015 </a:t>
            </a:r>
            <a:endParaRPr lang="en-US" dirty="0" smtClean="0"/>
          </a:p>
          <a:p>
            <a:r>
              <a:rPr lang="en-US" dirty="0" err="1" smtClean="0"/>
              <a:t>Centara</a:t>
            </a:r>
            <a:r>
              <a:rPr lang="en-US" dirty="0" smtClean="0"/>
              <a:t> Grand, Bangkok, Thailand</a:t>
            </a:r>
          </a:p>
          <a:p>
            <a:endParaRPr lang="en-US" dirty="0"/>
          </a:p>
          <a:p>
            <a:r>
              <a:rPr lang="en-US" dirty="0" smtClean="0"/>
              <a:t>Task Groups meeting</a:t>
            </a:r>
          </a:p>
          <a:p>
            <a:pPr lvl="1"/>
            <a:r>
              <a:rPr lang="en-US" dirty="0" smtClean="0"/>
              <a:t>802.24.1 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acting TAG Vice Chair:	Ben Rolfe</a:t>
            </a:r>
          </a:p>
          <a:p>
            <a:pPr lvl="2"/>
            <a:r>
              <a:rPr lang="en-US" altLang="en-US" sz="2000" dirty="0" smtClean="0"/>
              <a:t>Vice Chair confirmed in July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32 Voting Members</a:t>
            </a:r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Agenda: 		24-15-0019r2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Kings 1</a:t>
            </a:r>
            <a:endParaRPr lang="en-US" altLang="en-US" dirty="0"/>
          </a:p>
          <a:p>
            <a:pPr lvl="1"/>
            <a:r>
              <a:rPr lang="en-US" altLang="en-US" dirty="0" smtClean="0"/>
              <a:t>Tuesday PM2		Kings 1</a:t>
            </a:r>
          </a:p>
          <a:p>
            <a:pPr lvl="1"/>
            <a:r>
              <a:rPr lang="en-US" altLang="en-US" dirty="0"/>
              <a:t>Wednesday </a:t>
            </a:r>
            <a:r>
              <a:rPr lang="en-US" altLang="en-US" dirty="0" smtClean="0"/>
              <a:t>PM2	Kings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from May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Set up private area for Liaison documents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Add presentation of P2413 overview to 24.2 agenda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Walter P: GSC-19 July 14, Geneva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Tim: Upload reduced PAP2 matrix. </a:t>
            </a:r>
            <a:br>
              <a:rPr lang="en-US" dirty="0" smtClean="0"/>
            </a:br>
            <a:r>
              <a:rPr lang="en-US" dirty="0" smtClean="0"/>
              <a:t>Farrokh: reduce number of rows. </a:t>
            </a:r>
          </a:p>
          <a:p>
            <a:r>
              <a:rPr lang="en-US" dirty="0" smtClean="0"/>
              <a:t>Ludwig: provide paragraph on Coexistence in global bands and global regulatory aspects. </a:t>
            </a:r>
          </a:p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802.11ah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 July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802.24 TAG Items</a:t>
            </a:r>
          </a:p>
          <a:p>
            <a:pPr lvl="1"/>
            <a:r>
              <a:rPr lang="en-US" dirty="0" smtClean="0"/>
              <a:t>Election of TAG Vice Chair</a:t>
            </a:r>
          </a:p>
          <a:p>
            <a:pPr lvl="2"/>
            <a:r>
              <a:rPr lang="en-US" dirty="0" smtClean="0"/>
              <a:t>Ben Rolfe is only nominee</a:t>
            </a:r>
          </a:p>
          <a:p>
            <a:pPr lvl="2"/>
            <a:endParaRPr lang="en-US" dirty="0"/>
          </a:p>
          <a:p>
            <a:r>
              <a:rPr lang="en-US" dirty="0"/>
              <a:t>Update from P2413 </a:t>
            </a:r>
            <a:r>
              <a:rPr lang="en-US" dirty="0" smtClean="0"/>
              <a:t>Liaison</a:t>
            </a:r>
          </a:p>
          <a:p>
            <a:pPr lvl="1"/>
            <a:r>
              <a:rPr lang="en-US" dirty="0" smtClean="0"/>
              <a:t>Ludwig </a:t>
            </a:r>
            <a:r>
              <a:rPr lang="en-US" dirty="0" err="1"/>
              <a:t>Winkel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69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802.24.1 </a:t>
            </a:r>
            <a:r>
              <a:rPr lang="en-US" dirty="0" smtClean="0"/>
              <a:t>July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Development of sub 1 GHz White Paper </a:t>
            </a:r>
          </a:p>
          <a:p>
            <a:pPr lvl="2"/>
            <a:r>
              <a:rPr lang="en-US" dirty="0" smtClean="0"/>
              <a:t>Scope Presentation 24-15-0004r1</a:t>
            </a:r>
          </a:p>
          <a:p>
            <a:pPr lvl="2"/>
            <a:r>
              <a:rPr lang="en-US" dirty="0" smtClean="0"/>
              <a:t>Outline: 24-15-0009r1</a:t>
            </a:r>
          </a:p>
          <a:p>
            <a:pPr lvl="2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2"/>
            <a:r>
              <a:rPr lang="en-US" dirty="0" smtClean="0"/>
              <a:t>Review new contributions</a:t>
            </a:r>
          </a:p>
          <a:p>
            <a:pPr lvl="2"/>
            <a:r>
              <a:rPr lang="en-US" dirty="0" smtClean="0"/>
              <a:t>Integrate into draft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802.24.2 July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802.24.2 IoT TG</a:t>
            </a:r>
          </a:p>
          <a:p>
            <a:pPr lvl="1"/>
            <a:r>
              <a:rPr lang="en-US" dirty="0" smtClean="0"/>
              <a:t>Introduction of Officers</a:t>
            </a:r>
          </a:p>
          <a:p>
            <a:pPr lvl="2"/>
            <a:r>
              <a:rPr lang="en-US" dirty="0" smtClean="0"/>
              <a:t>Chair: Chris </a:t>
            </a:r>
            <a:r>
              <a:rPr lang="en-US" dirty="0" err="1" smtClean="0"/>
              <a:t>DiMinico</a:t>
            </a:r>
            <a:endParaRPr lang="en-US" dirty="0" smtClean="0"/>
          </a:p>
          <a:p>
            <a:pPr lvl="2"/>
            <a:r>
              <a:rPr lang="en-US" dirty="0" smtClean="0"/>
              <a:t>TG Vice Chair: Mike Bennett </a:t>
            </a:r>
          </a:p>
          <a:p>
            <a:pPr lvl="2"/>
            <a:r>
              <a:rPr lang="en-US" dirty="0" smtClean="0"/>
              <a:t>TG Secretary: Andy Jimenez</a:t>
            </a:r>
          </a:p>
          <a:p>
            <a:pPr lvl="2"/>
            <a:r>
              <a:rPr lang="en-US" dirty="0" smtClean="0"/>
              <a:t>Liaison coordinator : </a:t>
            </a:r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 smtClean="0"/>
              <a:t>Motion: to confirm Chris </a:t>
            </a:r>
            <a:r>
              <a:rPr lang="en-US" dirty="0" err="1" smtClean="0"/>
              <a:t>DiMinico</a:t>
            </a:r>
            <a:r>
              <a:rPr lang="en-US" dirty="0" smtClean="0"/>
              <a:t> as chair of the of the 802.24.2 Task Group</a:t>
            </a:r>
          </a:p>
          <a:p>
            <a:pPr lvl="1"/>
            <a:r>
              <a:rPr lang="en-US" dirty="0" smtClean="0"/>
              <a:t>Moved: Mike Bennett	</a:t>
            </a:r>
          </a:p>
          <a:p>
            <a:pPr lvl="1"/>
            <a:r>
              <a:rPr lang="en-US" dirty="0" smtClean="0"/>
              <a:t>Second: Steve Pope</a:t>
            </a:r>
          </a:p>
          <a:p>
            <a:pPr lvl="1"/>
            <a:r>
              <a:rPr lang="en-US" dirty="0" smtClean="0"/>
              <a:t>Vote</a:t>
            </a:r>
            <a:r>
              <a:rPr lang="en-US" smtClean="0"/>
              <a:t>: Passes 10 : 0 : 0</a:t>
            </a:r>
            <a:endParaRPr lang="en-US" dirty="0" smtClean="0"/>
          </a:p>
          <a:p>
            <a:r>
              <a:rPr lang="en-US" dirty="0" smtClean="0"/>
              <a:t>802.24.2 teleconference on </a:t>
            </a:r>
            <a:r>
              <a:rPr lang="en-US" dirty="0"/>
              <a:t>June 26</a:t>
            </a:r>
            <a:endParaRPr lang="en-US" dirty="0" smtClean="0"/>
          </a:p>
          <a:p>
            <a:pPr lvl="1"/>
            <a:r>
              <a:rPr lang="en-US" dirty="0" smtClean="0"/>
              <a:t>Minutes pending upload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3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</a:t>
            </a:r>
            <a:r>
              <a:rPr lang="en-US" dirty="0" smtClean="0"/>
              <a:t>802.24.2 </a:t>
            </a:r>
            <a:r>
              <a:rPr lang="en-US" dirty="0"/>
              <a:t>July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802.24.2 IoT White Paper Development</a:t>
            </a:r>
          </a:p>
          <a:p>
            <a:endParaRPr lang="en-US" dirty="0"/>
          </a:p>
          <a:p>
            <a:r>
              <a:rPr lang="en-US" dirty="0"/>
              <a:t>P2413 Overview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New Work Items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2087</TotalTime>
  <Words>1102</Words>
  <Application>Microsoft Office PowerPoint</Application>
  <PresentationFormat>On-screen Show (4:3)</PresentationFormat>
  <Paragraphs>248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Helvetica</vt:lpstr>
      <vt:lpstr>Monotype Sorts</vt:lpstr>
      <vt:lpstr>Times New Roman</vt:lpstr>
      <vt:lpstr>Wingdings</vt:lpstr>
      <vt:lpstr>Office Theme</vt:lpstr>
      <vt:lpstr>Default Design</vt:lpstr>
      <vt:lpstr>802.24 Vertical Applications TAG</vt:lpstr>
      <vt:lpstr>Guidelines for IEEE-SA Meetings</vt:lpstr>
      <vt:lpstr>802.24 Overview</vt:lpstr>
      <vt:lpstr>Administration</vt:lpstr>
      <vt:lpstr>Action Items from May</vt:lpstr>
      <vt:lpstr>Monday: 802.24 July Tasks</vt:lpstr>
      <vt:lpstr>Monday: 802.24.1 July Tasks</vt:lpstr>
      <vt:lpstr>Tuesday: 802.24.2 July Tasks</vt:lpstr>
      <vt:lpstr>Tuesday: 802.24.2 July Tasks</vt:lpstr>
      <vt:lpstr>Wednesday 802.24 TAG</vt:lpstr>
      <vt:lpstr>TAG Attendance Update</vt:lpstr>
      <vt:lpstr>802 Student Paper Competition</vt:lpstr>
      <vt:lpstr>Format of Competition</vt:lpstr>
      <vt:lpstr>Wednesday 802.24.1</vt:lpstr>
      <vt:lpstr>Sub GHz White Paper</vt:lpstr>
      <vt:lpstr>Review of PAP 2 Wireless Matrix </vt:lpstr>
      <vt:lpstr>PAP 2 Wireless Matrix </vt:lpstr>
      <vt:lpstr>White Paper Companion Presentation</vt:lpstr>
      <vt:lpstr>White Paper Companion Presentation</vt:lpstr>
      <vt:lpstr>802.24.1 New Business</vt:lpstr>
      <vt:lpstr>802.24 TAG closing</vt:lpstr>
      <vt:lpstr>Next Meeting of 802.24</vt:lpstr>
      <vt:lpstr>Adjourn</vt:lpstr>
    </vt:vector>
  </TitlesOfParts>
  <Company>GTE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Godfrey, Tim</dc:creator>
  <cp:keywords/>
  <dc:description>&lt;doc#&gt;</dc:description>
  <cp:lastModifiedBy>Godfrey, Tim</cp:lastModifiedBy>
  <cp:revision>51</cp:revision>
  <cp:lastPrinted>1998-02-10T13:28:06Z</cp:lastPrinted>
  <dcterms:created xsi:type="dcterms:W3CDTF">2015-05-13T21:49:41Z</dcterms:created>
  <dcterms:modified xsi:type="dcterms:W3CDTF">2015-07-16T21:20:46Z</dcterms:modified>
</cp:coreProperties>
</file>