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360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C171F-00BC-4469-BF61-31B1E58675BA}" type="datetimeFigureOut">
              <a:rPr lang="en-US" smtClean="0"/>
              <a:pPr/>
              <a:t>11/11/2015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E0F6E-D6F1-40A1-9441-D0BC26416D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C171F-00BC-4469-BF61-31B1E58675BA}" type="datetimeFigureOut">
              <a:rPr lang="en-US" smtClean="0"/>
              <a:pPr/>
              <a:t>11/11/2015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E0F6E-D6F1-40A1-9441-D0BC26416D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C171F-00BC-4469-BF61-31B1E58675BA}" type="datetimeFigureOut">
              <a:rPr lang="en-US" smtClean="0"/>
              <a:pPr/>
              <a:t>11/11/2015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E0F6E-D6F1-40A1-9441-D0BC26416D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C171F-00BC-4469-BF61-31B1E58675BA}" type="datetimeFigureOut">
              <a:rPr lang="en-US" smtClean="0"/>
              <a:pPr/>
              <a:t>11/11/2015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E0F6E-D6F1-40A1-9441-D0BC26416D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C171F-00BC-4469-BF61-31B1E58675BA}" type="datetimeFigureOut">
              <a:rPr lang="en-US" smtClean="0"/>
              <a:pPr/>
              <a:t>11/11/2015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E0F6E-D6F1-40A1-9441-D0BC26416D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C171F-00BC-4469-BF61-31B1E58675BA}" type="datetimeFigureOut">
              <a:rPr lang="en-US" smtClean="0"/>
              <a:pPr/>
              <a:t>11/11/2015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E0F6E-D6F1-40A1-9441-D0BC26416D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C171F-00BC-4469-BF61-31B1E58675BA}" type="datetimeFigureOut">
              <a:rPr lang="en-US" smtClean="0"/>
              <a:pPr/>
              <a:t>11/11/2015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E0F6E-D6F1-40A1-9441-D0BC26416D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C171F-00BC-4469-BF61-31B1E58675BA}" type="datetimeFigureOut">
              <a:rPr lang="en-US" smtClean="0"/>
              <a:pPr/>
              <a:t>11/11/2015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E0F6E-D6F1-40A1-9441-D0BC26416D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C171F-00BC-4469-BF61-31B1E58675BA}" type="datetimeFigureOut">
              <a:rPr lang="en-US" smtClean="0"/>
              <a:pPr/>
              <a:t>11/11/2015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E0F6E-D6F1-40A1-9441-D0BC26416D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C171F-00BC-4469-BF61-31B1E58675BA}" type="datetimeFigureOut">
              <a:rPr lang="en-US" smtClean="0"/>
              <a:pPr/>
              <a:t>11/11/2015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E0F6E-D6F1-40A1-9441-D0BC26416D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C171F-00BC-4469-BF61-31B1E58675BA}" type="datetimeFigureOut">
              <a:rPr lang="en-US" smtClean="0"/>
              <a:pPr/>
              <a:t>11/11/2015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E0F6E-D6F1-40A1-9441-D0BC26416D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BC171F-00BC-4469-BF61-31B1E58675BA}" type="datetimeFigureOut">
              <a:rPr lang="en-US" smtClean="0"/>
              <a:pPr/>
              <a:t>11/11/2015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8E0F6E-D6F1-40A1-9441-D0BC26416DC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iconsortium.org/IIRA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IEEE 802.24.2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Liaison Activity Report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Steps</a:t>
            </a:r>
          </a:p>
          <a:p>
            <a:pPr lvl="1"/>
            <a:r>
              <a:rPr lang="en-US" dirty="0" smtClean="0"/>
              <a:t>Identify: Organization identified</a:t>
            </a:r>
          </a:p>
          <a:p>
            <a:pPr lvl="1"/>
            <a:r>
              <a:rPr lang="en-US" dirty="0" smtClean="0"/>
              <a:t>Contact: Initial informal outreach / contact</a:t>
            </a:r>
          </a:p>
          <a:p>
            <a:pPr lvl="1"/>
            <a:r>
              <a:rPr lang="en-US" dirty="0" smtClean="0"/>
              <a:t>Informal Discussion: Informal discussion to get an initial letter of interest of interest exchanged</a:t>
            </a:r>
          </a:p>
          <a:p>
            <a:pPr lvl="1"/>
            <a:r>
              <a:rPr lang="en-US" dirty="0" smtClean="0"/>
              <a:t>Approval: Approval by both organizations as needed</a:t>
            </a:r>
          </a:p>
          <a:p>
            <a:pPr lvl="1"/>
            <a:r>
              <a:rPr lang="en-US" dirty="0" smtClean="0"/>
              <a:t>Liaison: Liaison established</a:t>
            </a:r>
          </a:p>
          <a:p>
            <a:r>
              <a:rPr lang="en-US" dirty="0" smtClean="0"/>
              <a:t>If you would like to add an organization to the list that is not there, please let us know. Your assistance would be greatly appreciated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Liaison Activity Snapshot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Established</a:t>
            </a:r>
          </a:p>
          <a:p>
            <a:pPr lvl="1"/>
            <a:r>
              <a:rPr lang="en-US" dirty="0" smtClean="0"/>
              <a:t>IEEE P2413. Officer – Ludwig </a:t>
            </a:r>
            <a:r>
              <a:rPr lang="en-US" dirty="0" err="1" smtClean="0"/>
              <a:t>Winkel</a:t>
            </a:r>
            <a:endParaRPr lang="en-US" dirty="0" smtClean="0"/>
          </a:p>
          <a:p>
            <a:r>
              <a:rPr lang="en-US" dirty="0" smtClean="0"/>
              <a:t>Contact</a:t>
            </a:r>
          </a:p>
          <a:p>
            <a:pPr lvl="1"/>
            <a:r>
              <a:rPr lang="en-US" dirty="0" smtClean="0"/>
              <a:t>IIC – Architecture publically available </a:t>
            </a:r>
            <a:r>
              <a:rPr lang="en-US" dirty="0" smtClean="0">
                <a:hlinkClick r:id="rId2"/>
              </a:rPr>
              <a:t>http://www.iiconsortium.org/IIRA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Request for liaison received August 2015. Response pending this meeting</a:t>
            </a:r>
          </a:p>
          <a:p>
            <a:r>
              <a:rPr lang="en-US" dirty="0" smtClean="0"/>
              <a:t>Informal discussion to generate letter of interest</a:t>
            </a:r>
          </a:p>
          <a:p>
            <a:pPr lvl="1"/>
            <a:r>
              <a:rPr lang="en-US" dirty="0" smtClean="0"/>
              <a:t>OPC</a:t>
            </a:r>
          </a:p>
          <a:p>
            <a:pPr lvl="2"/>
            <a:r>
              <a:rPr lang="en-US" dirty="0" smtClean="0"/>
              <a:t>Invited to present formally at their Q1 2016 meeting</a:t>
            </a:r>
          </a:p>
          <a:p>
            <a:pPr lvl="1"/>
            <a:r>
              <a:rPr lang="en-US" dirty="0" err="1" smtClean="0"/>
              <a:t>DCiM</a:t>
            </a:r>
            <a:r>
              <a:rPr lang="en-US" dirty="0" smtClean="0"/>
              <a:t>: JTC 1/SC 39, TGG</a:t>
            </a:r>
          </a:p>
          <a:p>
            <a:r>
              <a:rPr lang="en-US" dirty="0" smtClean="0"/>
              <a:t>Initial contact</a:t>
            </a:r>
          </a:p>
          <a:p>
            <a:pPr lvl="1"/>
            <a:r>
              <a:rPr lang="en-US" dirty="0" smtClean="0"/>
              <a:t>ISA</a:t>
            </a:r>
          </a:p>
          <a:p>
            <a:r>
              <a:rPr lang="en-US" dirty="0" smtClean="0"/>
              <a:t>Identified</a:t>
            </a:r>
          </a:p>
          <a:p>
            <a:pPr lvl="1"/>
            <a:r>
              <a:rPr lang="en-US" dirty="0" smtClean="0"/>
              <a:t>JTC 1/WG 10, JTC 1/WG 9</a:t>
            </a:r>
          </a:p>
          <a:p>
            <a:r>
              <a:rPr lang="en-US" dirty="0" smtClean="0"/>
              <a:t>Potential</a:t>
            </a:r>
          </a:p>
          <a:p>
            <a:pPr lvl="1"/>
            <a:r>
              <a:rPr lang="en-US" dirty="0" smtClean="0"/>
              <a:t>OneM2M</a:t>
            </a:r>
          </a:p>
          <a:p>
            <a:r>
              <a:rPr lang="en-US" dirty="0" smtClean="0"/>
              <a:t>Any others??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143</Words>
  <Application>Microsoft Office PowerPoint</Application>
  <PresentationFormat>On-screen Show (4:3)</PresentationFormat>
  <Paragraphs>27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IEEE 802.24.2</vt:lpstr>
      <vt:lpstr>Framework</vt:lpstr>
      <vt:lpstr>Liaison Activity Snapshot</vt:lpstr>
    </vt:vector>
  </TitlesOfParts>
  <Company>Huawei Technologies Co.,Ltd.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802.24.2</dc:title>
  <dc:creator>w00759136</dc:creator>
  <cp:lastModifiedBy>Godfrey, Tim</cp:lastModifiedBy>
  <cp:revision>4</cp:revision>
  <dcterms:created xsi:type="dcterms:W3CDTF">2015-07-14T14:50:15Z</dcterms:created>
  <dcterms:modified xsi:type="dcterms:W3CDTF">2015-11-11T22:46:17Z</dcterms:modified>
</cp:coreProperties>
</file>