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5"/>
  </p:notesMasterIdLst>
  <p:handoutMasterIdLst>
    <p:handoutMasterId r:id="rId26"/>
  </p:handoutMasterIdLst>
  <p:sldIdLst>
    <p:sldId id="258" r:id="rId3"/>
    <p:sldId id="256" r:id="rId4"/>
    <p:sldId id="285" r:id="rId5"/>
    <p:sldId id="314" r:id="rId6"/>
    <p:sldId id="259" r:id="rId7"/>
    <p:sldId id="270" r:id="rId8"/>
    <p:sldId id="319" r:id="rId9"/>
    <p:sldId id="309" r:id="rId10"/>
    <p:sldId id="318" r:id="rId11"/>
    <p:sldId id="316" r:id="rId12"/>
    <p:sldId id="320" r:id="rId13"/>
    <p:sldId id="315" r:id="rId14"/>
    <p:sldId id="317" r:id="rId15"/>
    <p:sldId id="310" r:id="rId16"/>
    <p:sldId id="271" r:id="rId17"/>
    <p:sldId id="283" r:id="rId18"/>
    <p:sldId id="306" r:id="rId19"/>
    <p:sldId id="311" r:id="rId20"/>
    <p:sldId id="312" r:id="rId21"/>
    <p:sldId id="272" r:id="rId22"/>
    <p:sldId id="276" r:id="rId23"/>
    <p:sldId id="275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96" d="100"/>
          <a:sy n="96" d="100"/>
        </p:scale>
        <p:origin x="96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March2016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 smtClean="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0B6Xurc4m_PVsZ1lzWWoxS0pTNVE/view?usp=sharin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2016 Meeting</a:t>
            </a:r>
          </a:p>
          <a:p>
            <a:endParaRPr lang="en-US" dirty="0"/>
          </a:p>
          <a:p>
            <a:r>
              <a:rPr lang="en-US" dirty="0"/>
              <a:t>Sands Venetian Hotel, Macau, PRC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 / NAN </a:t>
            </a:r>
            <a:r>
              <a:rPr lang="en-US" dirty="0" smtClean="0"/>
              <a:t>applications /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/>
              <a:t>New </a:t>
            </a:r>
            <a:r>
              <a:rPr lang="en-US" dirty="0" smtClean="0"/>
              <a:t>Topic – call for interest: </a:t>
            </a:r>
          </a:p>
          <a:p>
            <a:r>
              <a:rPr lang="en-US" dirty="0" smtClean="0"/>
              <a:t>Potential white </a:t>
            </a:r>
            <a:r>
              <a:rPr lang="en-US" dirty="0"/>
              <a:t>paper on FAN / NAN applications and terminology </a:t>
            </a:r>
            <a:r>
              <a:rPr lang="en-US" dirty="0" smtClean="0"/>
              <a:t>disambiguation</a:t>
            </a:r>
          </a:p>
          <a:p>
            <a:pPr lvl="1"/>
            <a:r>
              <a:rPr lang="en-US" dirty="0" smtClean="0"/>
              <a:t>802.15.4g</a:t>
            </a:r>
            <a:r>
              <a:rPr lang="en-US" dirty="0"/>
              <a:t>, 802.15.4k, and 802.16, and 802.11ah</a:t>
            </a:r>
          </a:p>
          <a:p>
            <a:pPr lvl="1"/>
            <a:r>
              <a:rPr lang="en-US" dirty="0" smtClean="0"/>
              <a:t>Glossary</a:t>
            </a:r>
            <a:r>
              <a:rPr lang="en-US" dirty="0"/>
              <a:t>, framework, and annotations - link to </a:t>
            </a:r>
            <a:r>
              <a:rPr lang="en-US" dirty="0" smtClean="0"/>
              <a:t>IEEE 2030 </a:t>
            </a:r>
            <a:r>
              <a:rPr lang="en-US" dirty="0"/>
              <a:t>definitions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8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802C and 802.15 LLC (ULI)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New </a:t>
            </a:r>
            <a:r>
              <a:rPr lang="en-US" dirty="0"/>
              <a:t>Topic: </a:t>
            </a:r>
            <a:endParaRPr lang="en-US" dirty="0" smtClean="0"/>
          </a:p>
          <a:p>
            <a:r>
              <a:rPr lang="en-US" dirty="0" smtClean="0"/>
              <a:t>802C </a:t>
            </a:r>
            <a:r>
              <a:rPr lang="en-US" dirty="0"/>
              <a:t>and 802.15 LLC (ULI)  and implications on overall network integration of 802 for grid applications </a:t>
            </a:r>
            <a:endParaRPr lang="en-US" dirty="0" smtClean="0"/>
          </a:p>
          <a:p>
            <a:pPr lvl="1"/>
            <a:r>
              <a:rPr lang="en-US" dirty="0" smtClean="0"/>
              <a:t>Incorporation </a:t>
            </a:r>
            <a:r>
              <a:rPr lang="en-US" dirty="0"/>
              <a:t>of </a:t>
            </a:r>
            <a:r>
              <a:rPr lang="en-US" dirty="0" smtClean="0"/>
              <a:t>802.15.9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is needed at layer 2 to enable </a:t>
            </a:r>
            <a:r>
              <a:rPr lang="en-US" dirty="0" smtClean="0"/>
              <a:t>routing at layer 3? </a:t>
            </a:r>
            <a:endParaRPr lang="en-US" dirty="0"/>
          </a:p>
          <a:p>
            <a:pPr lvl="1"/>
            <a:r>
              <a:rPr lang="en-US" dirty="0" smtClean="0"/>
              <a:t>How is 6lowpan applied? </a:t>
            </a:r>
            <a:r>
              <a:rPr lang="en-US" dirty="0"/>
              <a:t> </a:t>
            </a:r>
            <a:r>
              <a:rPr lang="en-US" dirty="0" smtClean="0"/>
              <a:t>E.G. in </a:t>
            </a:r>
            <a:r>
              <a:rPr lang="en-US" dirty="0" err="1"/>
              <a:t>WiSUN</a:t>
            </a:r>
            <a:r>
              <a:rPr lang="en-US" dirty="0"/>
              <a:t>.</a:t>
            </a:r>
          </a:p>
          <a:p>
            <a:r>
              <a:rPr lang="en-US" dirty="0" smtClean="0"/>
              <a:t>Is there a value to develop a white paper?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Sensitive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802.1 / 802.3 </a:t>
            </a:r>
            <a:r>
              <a:rPr lang="en-US" dirty="0"/>
              <a:t>Time Sensitive Network (TSN) - applications in utility </a:t>
            </a:r>
            <a:r>
              <a:rPr lang="en-US" dirty="0" smtClean="0"/>
              <a:t>networks</a:t>
            </a:r>
          </a:p>
          <a:p>
            <a:endParaRPr lang="en-US" dirty="0" smtClean="0"/>
          </a:p>
          <a:p>
            <a:r>
              <a:rPr lang="en-US" dirty="0" smtClean="0"/>
              <a:t>Deterministic Ethernet – how does it apply to utility industry? </a:t>
            </a:r>
          </a:p>
          <a:p>
            <a:pPr lvl="1"/>
            <a:r>
              <a:rPr lang="en-US" dirty="0" smtClean="0"/>
              <a:t>IEC has some requirements for </a:t>
            </a:r>
            <a:r>
              <a:rPr lang="en-US" dirty="0" err="1" smtClean="0"/>
              <a:t>realtime</a:t>
            </a:r>
            <a:r>
              <a:rPr lang="en-US" dirty="0" smtClean="0"/>
              <a:t>  (in TC57)  and also 61850</a:t>
            </a:r>
          </a:p>
          <a:p>
            <a:r>
              <a:rPr lang="en-US" dirty="0" smtClean="0"/>
              <a:t>Is there a value to develop a white paper?</a:t>
            </a:r>
          </a:p>
          <a:p>
            <a:endParaRPr lang="en-US" dirty="0"/>
          </a:p>
          <a:p>
            <a:r>
              <a:rPr lang="en-US" dirty="0" smtClean="0"/>
              <a:t>Breakout after Wednesday closing: join 802.1 TSN TG for further discussion and </a:t>
            </a:r>
            <a:r>
              <a:rPr lang="en-US" dirty="0" smtClean="0"/>
              <a:t>collaboration</a:t>
            </a:r>
          </a:p>
          <a:p>
            <a:endParaRPr lang="en-US" dirty="0"/>
          </a:p>
          <a:p>
            <a:r>
              <a:rPr lang="en-US" dirty="0" smtClean="0"/>
              <a:t>TSN Summary (Michael </a:t>
            </a:r>
            <a:r>
              <a:rPr lang="en-US" dirty="0" err="1"/>
              <a:t>Johas</a:t>
            </a:r>
            <a:r>
              <a:rPr lang="en-US" dirty="0"/>
              <a:t> </a:t>
            </a:r>
            <a:r>
              <a:rPr lang="en-US" dirty="0" err="1" smtClean="0"/>
              <a:t>Teener</a:t>
            </a:r>
            <a:r>
              <a:rPr lang="en-US" dirty="0"/>
              <a:t> - Chair, Time Sensitive Networking Task Group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drive.google.com/file/d/0B6Xurc4m_PVsZ1lzWWoxS0pTNVE/view?usp=sharing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5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Election of Officers</a:t>
            </a:r>
          </a:p>
          <a:p>
            <a:r>
              <a:rPr lang="en-US" dirty="0" smtClean="0"/>
              <a:t>Procedure in 802.24 </a:t>
            </a:r>
            <a:r>
              <a:rPr lang="en-US" dirty="0"/>
              <a:t>Operations Manual  </a:t>
            </a:r>
            <a:r>
              <a:rPr lang="en-US" dirty="0" smtClean="0"/>
              <a:t>document 24-14-0007-00-0000</a:t>
            </a:r>
          </a:p>
          <a:p>
            <a:r>
              <a:rPr lang="en-US" dirty="0" smtClean="0"/>
              <a:t>Announced Candidates</a:t>
            </a:r>
          </a:p>
          <a:p>
            <a:pPr lvl="1"/>
            <a:r>
              <a:rPr lang="en-US" dirty="0" smtClean="0"/>
              <a:t>Tim Godfrey (Chair)</a:t>
            </a:r>
          </a:p>
          <a:p>
            <a:pPr lvl="1"/>
            <a:r>
              <a:rPr lang="en-US" dirty="0" smtClean="0"/>
              <a:t>Ben Rolfe (Vice Chair)</a:t>
            </a:r>
          </a:p>
          <a:p>
            <a:r>
              <a:rPr lang="en-US" dirty="0" smtClean="0"/>
              <a:t>Election of Chair</a:t>
            </a:r>
          </a:p>
          <a:p>
            <a:pPr lvl="1"/>
            <a:r>
              <a:rPr lang="en-US" dirty="0" smtClean="0"/>
              <a:t>Vote: / / </a:t>
            </a:r>
          </a:p>
          <a:p>
            <a:r>
              <a:rPr lang="en-US" dirty="0" smtClean="0"/>
              <a:t>Election of Vice Chair</a:t>
            </a:r>
          </a:p>
          <a:p>
            <a:pPr lvl="1"/>
            <a:r>
              <a:rPr lang="en-US" dirty="0" smtClean="0"/>
              <a:t>Vote: / /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8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802.24.2 Liaison Coordinator's </a:t>
            </a:r>
            <a:r>
              <a:rPr lang="en-US" dirty="0" smtClean="0"/>
              <a:t>Report</a:t>
            </a:r>
          </a:p>
          <a:p>
            <a:pPr lvl="1"/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/>
              <a:t>P2413 Liaison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 smtClean="0"/>
              <a:t>Winkel</a:t>
            </a:r>
            <a:endParaRPr lang="en-US" dirty="0"/>
          </a:p>
          <a:p>
            <a:r>
              <a:rPr lang="en-US" dirty="0"/>
              <a:t>IIC Liaison </a:t>
            </a:r>
            <a:r>
              <a:rPr lang="en-US" dirty="0" smtClean="0"/>
              <a:t>Report, any new liaison requests</a:t>
            </a:r>
          </a:p>
          <a:p>
            <a:pPr lvl="1"/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/>
              <a:t>Review and plan IoT white paper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Chris </a:t>
            </a:r>
            <a:r>
              <a:rPr lang="en-US" dirty="0" err="1" smtClean="0"/>
              <a:t>DiMinico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5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Draft </a:t>
            </a:r>
            <a:r>
              <a:rPr lang="en-US" dirty="0"/>
              <a:t>updated: </a:t>
            </a:r>
            <a:r>
              <a:rPr lang="en-US" dirty="0" smtClean="0">
                <a:hlinkClick r:id="rId2"/>
              </a:rPr>
              <a:t>24-15-0029r2</a:t>
            </a:r>
            <a:endParaRPr lang="en-US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</a:t>
            </a:r>
            <a:r>
              <a:rPr lang="en-US" sz="1100" dirty="0" smtClean="0"/>
              <a:t>(open for other contributors)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Finalization of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Mick Seaman? </a:t>
            </a:r>
          </a:p>
          <a:p>
            <a:r>
              <a:rPr lang="en-US" dirty="0"/>
              <a:t>Slide 13: 802.11 </a:t>
            </a:r>
            <a:r>
              <a:rPr lang="en-US" dirty="0" smtClean="0"/>
              <a:t>Security   (Tim)</a:t>
            </a:r>
          </a:p>
          <a:p>
            <a:r>
              <a:rPr lang="en-US" dirty="0" smtClean="0"/>
              <a:t>Slide 14: 802.15 </a:t>
            </a:r>
            <a:r>
              <a:rPr lang="en-US" dirty="0" err="1" smtClean="0"/>
              <a:t>Tero</a:t>
            </a:r>
            <a:r>
              <a:rPr lang="en-US" dirty="0" smtClean="0"/>
              <a:t>?</a:t>
            </a:r>
          </a:p>
          <a:p>
            <a:r>
              <a:rPr lang="en-US" dirty="0"/>
              <a:t>802.16 </a:t>
            </a:r>
            <a:r>
              <a:rPr lang="en-US" dirty="0" smtClean="0"/>
              <a:t>Security   - Tim</a:t>
            </a:r>
          </a:p>
          <a:p>
            <a:r>
              <a:rPr lang="en-US" dirty="0" smtClean="0"/>
              <a:t>802.22 Security – Apurva</a:t>
            </a:r>
          </a:p>
          <a:p>
            <a:r>
              <a:rPr lang="en-US" dirty="0" smtClean="0"/>
              <a:t>Non Mains and </a:t>
            </a:r>
            <a:r>
              <a:rPr lang="en-US" dirty="0"/>
              <a:t>LP applications </a:t>
            </a:r>
            <a:r>
              <a:rPr lang="en-US" dirty="0" smtClean="0"/>
              <a:t>– </a:t>
            </a:r>
          </a:p>
          <a:p>
            <a:pPr lvl="2"/>
            <a:r>
              <a:rPr lang="en-US" dirty="0" smtClean="0"/>
              <a:t>Chris Calvert &amp; Ruben Salazar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Paper Deadline Extended to 15 March</a:t>
            </a:r>
          </a:p>
          <a:p>
            <a:pPr lvl="1"/>
            <a:r>
              <a:rPr lang="en-US" dirty="0" smtClean="0"/>
              <a:t>Any papers at the deadline should have been forwarded to us by this time.</a:t>
            </a:r>
          </a:p>
          <a:p>
            <a:r>
              <a:rPr lang="en-US" dirty="0" smtClean="0"/>
              <a:t>Judging Committee Volunteers</a:t>
            </a:r>
          </a:p>
          <a:p>
            <a:pPr lvl="1"/>
            <a:r>
              <a:rPr lang="en-US" dirty="0" smtClean="0"/>
              <a:t>Ben Rolfe</a:t>
            </a:r>
          </a:p>
          <a:p>
            <a:pPr lvl="1"/>
            <a:r>
              <a:rPr lang="en-US" dirty="0" err="1" smtClean="0"/>
              <a:t>Jeritt</a:t>
            </a:r>
            <a:r>
              <a:rPr lang="en-US" dirty="0" smtClean="0"/>
              <a:t> Kent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 smtClean="0"/>
              <a:t>Winkel</a:t>
            </a:r>
            <a:endParaRPr lang="en-US" dirty="0" smtClean="0"/>
          </a:p>
          <a:p>
            <a:pPr lvl="1"/>
            <a:r>
              <a:rPr lang="en-US" dirty="0" smtClean="0"/>
              <a:t>Ruben Salazar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5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Judging / Scoring</a:t>
            </a:r>
          </a:p>
          <a:p>
            <a:pPr lvl="1"/>
            <a:r>
              <a:rPr lang="en-US" dirty="0" smtClean="0"/>
              <a:t>Each aspect on a 0-10 scale</a:t>
            </a:r>
          </a:p>
          <a:p>
            <a:pPr lvl="1"/>
            <a:r>
              <a:rPr lang="en-US" dirty="0" smtClean="0"/>
              <a:t>Follow Published judging criteria document 24-16-0004r0</a:t>
            </a:r>
          </a:p>
          <a:p>
            <a:r>
              <a:rPr lang="en-US" dirty="0" smtClean="0"/>
              <a:t>Decision Timeline</a:t>
            </a:r>
          </a:p>
          <a:p>
            <a:pPr lvl="1"/>
            <a:r>
              <a:rPr lang="en-US" dirty="0"/>
              <a:t>Final decision by teleconference in April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6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900" dirty="0"/>
              <a:t>TAG Chair:			</a:t>
            </a:r>
            <a:r>
              <a:rPr lang="en-US" altLang="en-US" sz="2900" dirty="0" smtClean="0"/>
              <a:t>Tim </a:t>
            </a:r>
            <a:r>
              <a:rPr lang="en-US" altLang="en-US" sz="2900" dirty="0"/>
              <a:t>Godfrey</a:t>
            </a:r>
          </a:p>
          <a:p>
            <a:pPr lvl="1"/>
            <a:r>
              <a:rPr lang="en-US" altLang="en-US" sz="2900" dirty="0"/>
              <a:t>Secretary &amp; TAG Vice Chair:	</a:t>
            </a:r>
            <a:r>
              <a:rPr lang="en-US" altLang="en-US" sz="2900" dirty="0" smtClean="0"/>
              <a:t>Ben </a:t>
            </a:r>
            <a:r>
              <a:rPr lang="en-US" altLang="en-US" sz="2900" dirty="0"/>
              <a:t>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38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24-16-0007-00-0000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Manual attendance tracking for 802.1 &amp; </a:t>
            </a:r>
            <a:r>
              <a:rPr lang="en-US" altLang="en-US" dirty="0"/>
              <a:t>802.3 </a:t>
            </a:r>
            <a:r>
              <a:rPr lang="en-US" altLang="en-US" dirty="0" smtClean="0"/>
              <a:t>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- 24-16-0007-00-0000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237988"/>
              </p:ext>
            </p:extLst>
          </p:nvPr>
        </p:nvGraphicFramePr>
        <p:xfrm>
          <a:off x="762002" y="685800"/>
          <a:ext cx="7696198" cy="5791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3623"/>
                <a:gridCol w="5172224"/>
                <a:gridCol w="828503"/>
                <a:gridCol w="488225"/>
                <a:gridCol w="603623"/>
              </a:tblGrid>
              <a:tr h="1708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January TAG minutes  24-16-0003-00-0000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P2030.5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Heile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292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New Topic Introduction:  White paper on FAN / NAN applications and terminology disambiguation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4:35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312564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New Topic: 802C and 802.15 LLC (ULI)  and implications on overall network integration of 802 for grid applications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292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New Topic Introduction: 802.1 Time Sensitive Network (TSN) - applications in utility networks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923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5:35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708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TAG Business - Call to Order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292927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Elections for 802.24 TAG chair and vice chair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Godfrey/Rolfe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IoT Task Group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Liaison Coordinator's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Diab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4:35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763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763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IIC Liaison Report, Incoming Liaison request from OPC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Diab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763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</a:tr>
              <a:tr h="1708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- 802.24.1 Smart Grid Task Group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Development of Sub-1 GHz White Paper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Finalize Smart Grid Whitepaper Companion Presentation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IEEE 802 Student Paper Contest Update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Gilb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current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  <a:tr h="1602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Adourn (breakout with 802.1 TSN TG for further discussion of TSN and utility networks)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02" marR="6002" marT="600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5:15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002" marR="6002" marT="60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 smtClean="0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smtClean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smtClean="0"/>
              <a:t>Technical considerations remain primary focus</a:t>
            </a:r>
            <a:endParaRPr lang="en-US" altLang="en-US" sz="1300" smtClean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smtClean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smtClean="0"/>
            </a:br>
            <a:endParaRPr lang="en-US" altLang="en-US" sz="1200" b="1" smtClean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See </a:t>
            </a:r>
            <a:r>
              <a:rPr lang="en-US" altLang="en-US" sz="1200" b="1" i="1" smtClean="0"/>
              <a:t>IEEE-SA Standards Board Operations Manual</a:t>
            </a:r>
            <a:r>
              <a:rPr lang="en-US" altLang="en-US" sz="1200" b="1" smtClean="0"/>
              <a:t>, clause 5.3.10 and </a:t>
            </a:r>
            <a:r>
              <a:rPr lang="en-GB" altLang="en-US" sz="1200" b="1" smtClean="0"/>
              <a:t>“Promoting Competition and Innovation: What You Need to Know about the IEEE Standards Association's Antitrust and Competition Policy”</a:t>
            </a:r>
            <a:r>
              <a:rPr lang="en-US" altLang="en-US" sz="1200" b="1" smtClean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smtClean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This slide set is available </a:t>
            </a:r>
            <a:br>
              <a:rPr lang="en-US" altLang="en-US" sz="1200" b="1" smtClean="0"/>
            </a:br>
            <a:r>
              <a:rPr lang="en-US" altLang="en-US" sz="1200" b="1" smtClean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Approve January minutes </a:t>
            </a:r>
          </a:p>
          <a:p>
            <a:pPr lvl="1"/>
            <a:r>
              <a:rPr lang="en-US" dirty="0"/>
              <a:t>24-16-0003-00-0000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Action Items: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Liaisons and Industry Activity relevant to 802.24.1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Discussion on 24.1 liaisons and relevant industry activity</a:t>
            </a:r>
          </a:p>
          <a:p>
            <a:pPr lvl="1"/>
            <a:r>
              <a:rPr lang="en-US" dirty="0" smtClean="0"/>
              <a:t>SGIP </a:t>
            </a:r>
            <a:r>
              <a:rPr lang="en-US" dirty="0" err="1" smtClean="0"/>
              <a:t>OpenFMB</a:t>
            </a:r>
            <a:endParaRPr lang="en-US" dirty="0" smtClean="0"/>
          </a:p>
          <a:p>
            <a:pPr lvl="2"/>
            <a:r>
              <a:rPr lang="en-US" dirty="0" smtClean="0"/>
              <a:t>Considered in January – no activity identified</a:t>
            </a:r>
          </a:p>
          <a:p>
            <a:pPr lvl="1"/>
            <a:r>
              <a:rPr lang="en-US" dirty="0"/>
              <a:t>Smart Grid Coordination Group </a:t>
            </a:r>
            <a:r>
              <a:rPr lang="en-US" dirty="0" smtClean="0"/>
              <a:t>in Europe </a:t>
            </a:r>
          </a:p>
          <a:p>
            <a:pPr lvl="2"/>
            <a:r>
              <a:rPr lang="en-US" dirty="0" smtClean="0"/>
              <a:t>ETSI group parallel to </a:t>
            </a:r>
            <a:r>
              <a:rPr lang="en-US" dirty="0"/>
              <a:t>SGIP </a:t>
            </a:r>
            <a:r>
              <a:rPr lang="en-US" dirty="0" smtClean="0"/>
              <a:t>&lt;http</a:t>
            </a:r>
            <a:r>
              <a:rPr lang="en-US" dirty="0"/>
              <a:t>://</a:t>
            </a:r>
            <a:r>
              <a:rPr lang="en-US" dirty="0" smtClean="0"/>
              <a:t>www.cencenelec.eu/standards/Sectors/SustainableEnergy/SmartGrids/Pages/default.aspx&gt;</a:t>
            </a:r>
          </a:p>
          <a:p>
            <a:r>
              <a:rPr lang="en-US" dirty="0"/>
              <a:t>Useful Output: Identify the use cases that the standards serve, and provide them to the industry.</a:t>
            </a:r>
          </a:p>
          <a:p>
            <a:pPr lvl="1"/>
            <a:r>
              <a:rPr lang="en-US" dirty="0"/>
              <a:t>That can then define who is an appropriate liaison</a:t>
            </a:r>
          </a:p>
          <a:p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Update on February Meeting in Santa Clara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8168</TotalTime>
  <Words>1239</Words>
  <Application>Microsoft Office PowerPoint</Application>
  <PresentationFormat>On-screen Show (4:3)</PresentationFormat>
  <Paragraphs>342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Webdings</vt:lpstr>
      <vt:lpstr>Office Theme</vt:lpstr>
      <vt:lpstr>1_Default Design</vt:lpstr>
      <vt:lpstr>802.24 Vertical Applications TAG</vt:lpstr>
      <vt:lpstr>802.24 Overview</vt:lpstr>
      <vt:lpstr>Agenda - 24-16-0007-00-0000</vt:lpstr>
      <vt:lpstr>Guidelines for IEEE-SA Meetings</vt:lpstr>
      <vt:lpstr>Administration</vt:lpstr>
      <vt:lpstr>Monday: 802.24 TAG</vt:lpstr>
      <vt:lpstr>Monday 802.24.1</vt:lpstr>
      <vt:lpstr>New Liaisons and Industry Activity relevant to 802.24.1</vt:lpstr>
      <vt:lpstr>P2030.5 Liaison Report</vt:lpstr>
      <vt:lpstr>FAN / NAN applications / terminology</vt:lpstr>
      <vt:lpstr>802C and 802.15 LLC (ULI)</vt:lpstr>
      <vt:lpstr>Time Sensitive Networks</vt:lpstr>
      <vt:lpstr>Tuesday: 802.24 TAG</vt:lpstr>
      <vt:lpstr>Tuesday: 802.24.2</vt:lpstr>
      <vt:lpstr>Wednesday 802.24.1</vt:lpstr>
      <vt:lpstr>Development of sub 1 GHz White Paper </vt:lpstr>
      <vt:lpstr>Finalization of SG Companion Presentation (24-14-0035-08)</vt:lpstr>
      <vt:lpstr>Student Paper Competition</vt:lpstr>
      <vt:lpstr>Student Paper Competition</vt:lpstr>
      <vt:lpstr>Wednesday 802.24 TAG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130</cp:revision>
  <cp:lastPrinted>1998-02-10T13:28:06Z</cp:lastPrinted>
  <dcterms:created xsi:type="dcterms:W3CDTF">2015-05-13T21:49:41Z</dcterms:created>
  <dcterms:modified xsi:type="dcterms:W3CDTF">2016-03-07T23:32:43Z</dcterms:modified>
</cp:coreProperties>
</file>