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15" r:id="rId3"/>
    <p:sldId id="318" r:id="rId4"/>
    <p:sldId id="316" r:id="rId5"/>
    <p:sldId id="317" r:id="rId6"/>
    <p:sldId id="319" r:id="rId7"/>
    <p:sldId id="27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22" d="100"/>
          <a:sy n="122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57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802.24-16-0013r0</a:t>
            </a:r>
            <a:endParaRPr lang="en-US" altLang="en-US" sz="14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March 2016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5-sgtg-sub-1-ghz-white-paper-draf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2016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Closing Report</a:t>
            </a:r>
          </a:p>
          <a:p>
            <a:endParaRPr lang="en-US" dirty="0"/>
          </a:p>
          <a:p>
            <a:r>
              <a:rPr lang="en-US" dirty="0" smtClean="0"/>
              <a:t>Macau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900" dirty="0"/>
              <a:t>TAG Chair:			</a:t>
            </a:r>
            <a:r>
              <a:rPr lang="en-US" altLang="en-US" sz="2900" dirty="0" smtClean="0"/>
              <a:t>Tim </a:t>
            </a:r>
            <a:r>
              <a:rPr lang="en-US" altLang="en-US" sz="2900" dirty="0"/>
              <a:t>Godfrey</a:t>
            </a:r>
          </a:p>
          <a:p>
            <a:pPr lvl="1"/>
            <a:r>
              <a:rPr lang="en-US" altLang="en-US" sz="2900" dirty="0"/>
              <a:t>Secretary &amp; TAG Vice Chair:	</a:t>
            </a:r>
            <a:r>
              <a:rPr lang="en-US" altLang="en-US" sz="2900" dirty="0" smtClean="0"/>
              <a:t>Ben </a:t>
            </a:r>
            <a:r>
              <a:rPr lang="en-US" altLang="en-US" sz="2900" dirty="0"/>
              <a:t>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38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24-16-0007-00-0000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Manual attendance tracking for 802.1 &amp; </a:t>
            </a:r>
            <a:r>
              <a:rPr lang="en-US" altLang="en-US" dirty="0"/>
              <a:t>802.3 </a:t>
            </a:r>
            <a:r>
              <a:rPr lang="en-US" altLang="en-US" dirty="0" smtClean="0"/>
              <a:t>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15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 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Announced </a:t>
            </a:r>
            <a:r>
              <a:rPr lang="en-US" dirty="0" smtClean="0"/>
              <a:t>Candidates were re-elected</a:t>
            </a:r>
            <a:endParaRPr lang="en-US" dirty="0"/>
          </a:p>
          <a:p>
            <a:pPr lvl="1"/>
            <a:r>
              <a:rPr lang="en-US" dirty="0"/>
              <a:t>Tim Godfrey (Chair)</a:t>
            </a:r>
          </a:p>
          <a:p>
            <a:pPr lvl="1"/>
            <a:r>
              <a:rPr lang="en-US" dirty="0"/>
              <a:t>Ben Rolfe (Vice Chair)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11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802.24.1 Smart Grid TG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Topics considered for new white papers</a:t>
            </a:r>
          </a:p>
          <a:p>
            <a:pPr lvl="1"/>
            <a:r>
              <a:rPr lang="en-US" dirty="0"/>
              <a:t>FAN / NAN applications / </a:t>
            </a:r>
            <a:r>
              <a:rPr lang="en-US" dirty="0" smtClean="0"/>
              <a:t>terminology</a:t>
            </a:r>
          </a:p>
          <a:p>
            <a:pPr lvl="2"/>
            <a:r>
              <a:rPr lang="en-US" dirty="0" smtClean="0"/>
              <a:t>Discussed, but no interest in developing a white paper</a:t>
            </a:r>
          </a:p>
          <a:p>
            <a:pPr lvl="1"/>
            <a:r>
              <a:rPr lang="en-US" dirty="0"/>
              <a:t>802.15 LLC (ULI)  and implications on overall network integration of 802 for grid </a:t>
            </a:r>
            <a:r>
              <a:rPr lang="en-US" dirty="0" smtClean="0"/>
              <a:t>applications</a:t>
            </a:r>
          </a:p>
          <a:p>
            <a:pPr lvl="2"/>
            <a:r>
              <a:rPr lang="en-US" dirty="0" smtClean="0"/>
              <a:t>There is interest in this area, but it may be premature</a:t>
            </a:r>
          </a:p>
          <a:p>
            <a:pPr lvl="1"/>
            <a:r>
              <a:rPr lang="en-US" dirty="0" smtClean="0"/>
              <a:t>Time Sensitive Networking and Deterministic Networks in utility applications </a:t>
            </a:r>
          </a:p>
          <a:p>
            <a:pPr lvl="2"/>
            <a:r>
              <a:rPr lang="en-US" dirty="0" smtClean="0"/>
              <a:t>Good discussion and interest. Will collaborate further with 802.1 and 802.3 to define utility requirements</a:t>
            </a:r>
          </a:p>
          <a:p>
            <a:pPr lvl="1"/>
            <a:r>
              <a:rPr lang="en-US" dirty="0" smtClean="0"/>
              <a:t>Considerations of commercial LTE vs 802 networks in utility applications</a:t>
            </a:r>
          </a:p>
          <a:p>
            <a:r>
              <a:rPr lang="en-US" dirty="0" smtClean="0"/>
              <a:t>Sub GHz White Paper Update</a:t>
            </a:r>
          </a:p>
          <a:p>
            <a:pPr lvl="1"/>
            <a:r>
              <a:rPr lang="en-US" dirty="0" smtClean="0"/>
              <a:t>Sub-1GHz white paper </a:t>
            </a:r>
            <a:r>
              <a:rPr lang="en-US" dirty="0"/>
              <a:t>draft update to </a:t>
            </a:r>
            <a:r>
              <a:rPr lang="en-US" dirty="0" smtClean="0">
                <a:hlinkClick r:id="rId2"/>
              </a:rPr>
              <a:t>24-15-0029r5</a:t>
            </a:r>
            <a:endParaRPr lang="en-US" dirty="0" smtClean="0"/>
          </a:p>
          <a:p>
            <a:pPr lvl="1"/>
            <a:r>
              <a:rPr lang="en-US" dirty="0" smtClean="0"/>
              <a:t>Nearing completion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33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802.24.2 IoT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Liaisons </a:t>
            </a:r>
          </a:p>
          <a:p>
            <a:pPr lvl="1"/>
            <a:r>
              <a:rPr lang="en-US" dirty="0" smtClean="0"/>
              <a:t>The Thread Group</a:t>
            </a:r>
          </a:p>
          <a:p>
            <a:pPr lvl="1"/>
            <a:r>
              <a:rPr lang="en-US" dirty="0" smtClean="0"/>
              <a:t>OPC </a:t>
            </a:r>
            <a:r>
              <a:rPr lang="en-US" dirty="0"/>
              <a:t>Foundation “</a:t>
            </a:r>
            <a:r>
              <a:rPr lang="en-US" sz="1200" dirty="0"/>
              <a:t>The Interoperability Standard for Industrial Automation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9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Student Paper Contest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was a total of one submission</a:t>
            </a:r>
          </a:p>
          <a:p>
            <a:pPr lvl="1"/>
            <a:r>
              <a:rPr lang="en-US" dirty="0" smtClean="0"/>
              <a:t>Paper review process will proceed as planned. 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606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957262"/>
          </a:xfrm>
        </p:spPr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23888" y="3429001"/>
            <a:ext cx="7886700" cy="2660650"/>
          </a:xfrm>
        </p:spPr>
        <p:txBody>
          <a:bodyPr/>
          <a:lstStyle/>
          <a:p>
            <a:r>
              <a:rPr lang="en-US" dirty="0"/>
              <a:t>IEEE 802 Interim </a:t>
            </a:r>
            <a:r>
              <a:rPr lang="en-US" dirty="0" smtClean="0"/>
              <a:t>Session  May </a:t>
            </a:r>
            <a:r>
              <a:rPr lang="en-US" dirty="0"/>
              <a:t>15-20, 2016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/>
              <a:t>Hilton </a:t>
            </a:r>
            <a:r>
              <a:rPr lang="en-US" b="1" dirty="0" smtClean="0"/>
              <a:t>Waikoloa, Hawaii, USA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7105</TotalTime>
  <Words>247</Words>
  <Application>Microsoft Office PowerPoint</Application>
  <PresentationFormat>On-screen Show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Office Theme</vt:lpstr>
      <vt:lpstr>802.24 Vertical Applications TAG</vt:lpstr>
      <vt:lpstr>802.24 Overview</vt:lpstr>
      <vt:lpstr>Officer Elections</vt:lpstr>
      <vt:lpstr>802.24.1 Smart Grid TG</vt:lpstr>
      <vt:lpstr>802.24.2 IoT TAG</vt:lpstr>
      <vt:lpstr>IEEE 802 Student Paper Contest</vt:lpstr>
      <vt:lpstr>Next Meeting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131</cp:revision>
  <cp:lastPrinted>1998-02-10T13:28:06Z</cp:lastPrinted>
  <dcterms:created xsi:type="dcterms:W3CDTF">2015-05-13T21:49:41Z</dcterms:created>
  <dcterms:modified xsi:type="dcterms:W3CDTF">2016-03-17T03:16:24Z</dcterms:modified>
</cp:coreProperties>
</file>