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4"/>
  </p:notesMasterIdLst>
  <p:handoutMasterIdLst>
    <p:handoutMasterId r:id="rId15"/>
  </p:handoutMasterIdLst>
  <p:sldIdLst>
    <p:sldId id="261" r:id="rId3"/>
    <p:sldId id="271" r:id="rId4"/>
    <p:sldId id="280" r:id="rId5"/>
    <p:sldId id="281" r:id="rId6"/>
    <p:sldId id="282" r:id="rId7"/>
    <p:sldId id="283" r:id="rId8"/>
    <p:sldId id="272" r:id="rId9"/>
    <p:sldId id="269" r:id="rId10"/>
    <p:sldId id="312" r:id="rId11"/>
    <p:sldId id="313" r:id="rId12"/>
    <p:sldId id="285"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70" autoAdjust="0"/>
    <p:restoredTop sz="94660"/>
  </p:normalViewPr>
  <p:slideViewPr>
    <p:cSldViewPr>
      <p:cViewPr varScale="1">
        <p:scale>
          <a:sx n="100" d="100"/>
          <a:sy n="100" d="100"/>
        </p:scale>
        <p:origin x="79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16-17-0037-01-000s</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July 2017</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6/dcn/17/16-17-0017-03-000s-representative-channel-performance-for-802-16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#110</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16-17-0037-01-000s.</a:t>
            </a:r>
          </a:p>
          <a:p>
            <a:pPr marL="342900" lvl="1" defTabSz="1016000"/>
            <a:r>
              <a:rPr lang="en-US" dirty="0">
                <a:latin typeface="Times" pitchFamily="1" charset="0"/>
              </a:rPr>
              <a:t>Date Submitted:</a:t>
            </a:r>
          </a:p>
          <a:p>
            <a:pPr marL="342900" lvl="1" defTabSz="1016000"/>
            <a:r>
              <a:rPr lang="en-US" dirty="0">
                <a:latin typeface="Times" pitchFamily="1" charset="0"/>
              </a:rPr>
              <a:t>11-July-2017</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#110  Task Group Meeting Presentation (July 2017)</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r>
              <a:rPr lang="en-US" dirty="0">
                <a:hlinkClick r:id="rId2"/>
              </a:rPr>
              <a:t>https://mentor.ieee.org/802.16/dcn/17/16-17-0017-03-000s-representative-channel-performance-for-802-16s.docx</a:t>
            </a:r>
            <a:endParaRPr lang="en-US" dirty="0"/>
          </a:p>
          <a:p>
            <a:endParaRPr lang="en-US" dirty="0"/>
          </a:p>
          <a:p>
            <a:r>
              <a:rPr lang="en-US" dirty="0"/>
              <a:t>The tables and graphs in 802.6-17-0017r3 were incorporated into the SDD.</a:t>
            </a:r>
          </a:p>
          <a:p>
            <a:r>
              <a:rPr lang="en-US" dirty="0"/>
              <a:t>The SDD was updated </a:t>
            </a:r>
            <a:r>
              <a:rPr lang="en-US"/>
              <a:t>to 802.16-17-0006r2</a:t>
            </a:r>
          </a:p>
          <a:p>
            <a:endParaRPr lang="en-US" dirty="0"/>
          </a:p>
          <a:p>
            <a:endParaRPr lang="en-US" dirty="0"/>
          </a:p>
        </p:txBody>
      </p:sp>
    </p:spTree>
    <p:extLst>
      <p:ext uri="{BB962C8B-B14F-4D97-AF65-F5344CB8AC3E}">
        <p14:creationId xmlns:p14="http://schemas.microsoft.com/office/powerpoint/2010/main" val="2943543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Closing</a:t>
            </a:r>
          </a:p>
        </p:txBody>
      </p:sp>
      <p:sp>
        <p:nvSpPr>
          <p:cNvPr id="3" name="Content Placeholder 2"/>
          <p:cNvSpPr>
            <a:spLocks noGrp="1"/>
          </p:cNvSpPr>
          <p:nvPr>
            <p:ph idx="1"/>
          </p:nvPr>
        </p:nvSpPr>
        <p:spPr/>
        <p:txBody>
          <a:bodyPr>
            <a:normAutofit fontScale="85000" lnSpcReduction="20000"/>
          </a:bodyPr>
          <a:lstStyle/>
          <a:p>
            <a:pPr marL="0" indent="0">
              <a:buNone/>
            </a:pPr>
            <a:endParaRPr lang="en-US" dirty="0"/>
          </a:p>
          <a:p>
            <a:r>
              <a:rPr lang="en-US" dirty="0"/>
              <a:t>Motion: To forward P802.16s/D3 to </a:t>
            </a:r>
            <a:r>
              <a:rPr lang="en-US" dirty="0" err="1"/>
              <a:t>RevCom</a:t>
            </a:r>
            <a:r>
              <a:rPr lang="en-US" dirty="0"/>
              <a:t>, confirming CSD ec-16-0055-01-ACSD-802-16s</a:t>
            </a:r>
          </a:p>
          <a:p>
            <a:pPr lvl="1"/>
            <a:r>
              <a:rPr lang="en-US" dirty="0"/>
              <a:t>Moved Tim Godfrey</a:t>
            </a:r>
          </a:p>
          <a:p>
            <a:pPr lvl="1"/>
            <a:r>
              <a:rPr lang="en-US" dirty="0"/>
              <a:t>Second Doug Gray</a:t>
            </a:r>
          </a:p>
          <a:p>
            <a:pPr lvl="1"/>
            <a:r>
              <a:rPr lang="en-US" dirty="0"/>
              <a:t>Motion passes 6 / 0 / 0</a:t>
            </a:r>
          </a:p>
          <a:p>
            <a:endParaRPr lang="en-US" dirty="0"/>
          </a:p>
          <a:p>
            <a:pPr lvl="1"/>
            <a:endParaRPr lang="en-US" dirty="0"/>
          </a:p>
          <a:p>
            <a:r>
              <a:rPr lang="en-US" dirty="0"/>
              <a:t>Planned Teleconferences </a:t>
            </a:r>
          </a:p>
          <a:p>
            <a:pPr lvl="1"/>
            <a:r>
              <a:rPr lang="en-US" dirty="0"/>
              <a:t>None</a:t>
            </a:r>
          </a:p>
          <a:p>
            <a:pPr lvl="1"/>
            <a:r>
              <a:rPr lang="en-US" dirty="0"/>
              <a:t> </a:t>
            </a:r>
          </a:p>
        </p:txBody>
      </p:sp>
    </p:spTree>
    <p:extLst>
      <p:ext uri="{BB962C8B-B14F-4D97-AF65-F5344CB8AC3E}">
        <p14:creationId xmlns:p14="http://schemas.microsoft.com/office/powerpoint/2010/main" val="545584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Review of Recirculation Sponsor Ballot 802.16s/D3</a:t>
            </a:r>
          </a:p>
          <a:p>
            <a:r>
              <a:rPr lang="en-US" dirty="0"/>
              <a:t>Preparation and approval of documentation package for IEEE 802 Executive Committee for unconditional approval and forward to </a:t>
            </a:r>
            <a:r>
              <a:rPr lang="en-US" dirty="0" err="1"/>
              <a:t>RevCom</a:t>
            </a:r>
            <a:endParaRPr lang="en-US" dirty="0"/>
          </a:p>
          <a:p>
            <a:endParaRPr lang="en-US" dirty="0"/>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dirty="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dirty="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dirty="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dirty="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dirty="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dirty="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dirty="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a:t>
            </a:r>
          </a:p>
        </p:txBody>
      </p:sp>
      <p:pic>
        <p:nvPicPr>
          <p:cNvPr id="5" name="Picture 4"/>
          <p:cNvPicPr>
            <a:picLocks noChangeAspect="1"/>
          </p:cNvPicPr>
          <p:nvPr/>
        </p:nvPicPr>
        <p:blipFill>
          <a:blip r:embed="rId2"/>
          <a:stretch>
            <a:fillRect/>
          </a:stretch>
        </p:blipFill>
        <p:spPr>
          <a:xfrm>
            <a:off x="286827" y="0"/>
            <a:ext cx="3218373" cy="6858000"/>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Plan and Milestones</a:t>
            </a:r>
          </a:p>
        </p:txBody>
      </p:sp>
      <p:sp>
        <p:nvSpPr>
          <p:cNvPr id="3" name="Content Placeholder 2"/>
          <p:cNvSpPr>
            <a:spLocks noGrp="1"/>
          </p:cNvSpPr>
          <p:nvPr>
            <p:ph idx="1"/>
          </p:nvPr>
        </p:nvSpPr>
        <p:spPr>
          <a:xfrm>
            <a:off x="457200" y="1417638"/>
            <a:ext cx="8229600" cy="4708525"/>
          </a:xfrm>
        </p:spPr>
        <p:txBody>
          <a:bodyPr/>
          <a:lstStyle/>
          <a:p>
            <a:endParaRPr lang="en-US" dirty="0"/>
          </a:p>
          <a:p>
            <a:r>
              <a:rPr lang="en-US" dirty="0"/>
              <a:t>May 2017	SB Comment resolution on D2, 			recirculation of D3</a:t>
            </a:r>
          </a:p>
          <a:p>
            <a:r>
              <a:rPr lang="en-US" dirty="0"/>
              <a:t>July 2017	Comment Resolution on D3</a:t>
            </a:r>
            <a:br>
              <a:rPr lang="en-US" dirty="0"/>
            </a:br>
            <a:r>
              <a:rPr lang="en-US" dirty="0"/>
              <a:t>			(none needed)</a:t>
            </a:r>
            <a:br>
              <a:rPr lang="en-US" dirty="0"/>
            </a:br>
            <a:r>
              <a:rPr lang="en-US" dirty="0"/>
              <a:t>			Motion to 802 EC: </a:t>
            </a:r>
            <a:br>
              <a:rPr lang="en-US" dirty="0"/>
            </a:br>
            <a:r>
              <a:rPr lang="en-US" dirty="0"/>
              <a:t>			Forward to </a:t>
            </a:r>
            <a:r>
              <a:rPr lang="en-US" dirty="0" err="1"/>
              <a:t>RevCom</a:t>
            </a:r>
            <a:endParaRPr lang="en-US" dirty="0"/>
          </a:p>
          <a:p>
            <a:r>
              <a:rPr lang="en-US" dirty="0"/>
              <a:t>Sept 2017	</a:t>
            </a:r>
            <a:r>
              <a:rPr lang="en-US" dirty="0" err="1"/>
              <a:t>RevCom</a:t>
            </a:r>
            <a:r>
              <a:rPr lang="en-US" dirty="0"/>
              <a:t> Approval</a:t>
            </a:r>
          </a:p>
        </p:txBody>
      </p:sp>
    </p:spTree>
    <p:extLst>
      <p:ext uri="{BB962C8B-B14F-4D97-AF65-F5344CB8AC3E}">
        <p14:creationId xmlns:p14="http://schemas.microsoft.com/office/powerpoint/2010/main" val="2312121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of  Ballot on P802.16s/D3 </a:t>
            </a:r>
          </a:p>
        </p:txBody>
      </p:sp>
      <p:sp>
        <p:nvSpPr>
          <p:cNvPr id="3" name="Content Placeholder 2"/>
          <p:cNvSpPr>
            <a:spLocks noGrp="1"/>
          </p:cNvSpPr>
          <p:nvPr>
            <p:ph idx="1"/>
          </p:nvPr>
        </p:nvSpPr>
        <p:spPr/>
        <p:txBody>
          <a:bodyPr/>
          <a:lstStyle/>
          <a:p>
            <a:r>
              <a:rPr lang="en-US" dirty="0"/>
              <a:t>P802.16s/D3</a:t>
            </a:r>
          </a:p>
          <a:p>
            <a:endParaRPr lang="en-US" dirty="0"/>
          </a:p>
          <a:p>
            <a:pPr lvl="1"/>
            <a:r>
              <a:rPr lang="en-US" dirty="0"/>
              <a:t>59 in the ballot group</a:t>
            </a:r>
          </a:p>
          <a:p>
            <a:pPr lvl="1"/>
            <a:r>
              <a:rPr lang="en-US" dirty="0"/>
              <a:t>50 approve = 100%</a:t>
            </a:r>
          </a:p>
          <a:p>
            <a:pPr lvl="1"/>
            <a:r>
              <a:rPr lang="en-US" dirty="0"/>
              <a:t>0 disapprove</a:t>
            </a:r>
          </a:p>
          <a:p>
            <a:pPr lvl="1"/>
            <a:r>
              <a:rPr lang="en-US" dirty="0"/>
              <a:t>52 votes = 88%</a:t>
            </a:r>
          </a:p>
          <a:p>
            <a:pPr lvl="1"/>
            <a:r>
              <a:rPr lang="en-US" dirty="0"/>
              <a:t>1 comment [Editorial Coordination ("This draft meets all editorial requirements.")]</a:t>
            </a:r>
          </a:p>
          <a:p>
            <a:endParaRPr lang="en-US" dirty="0"/>
          </a:p>
        </p:txBody>
      </p:sp>
    </p:spTree>
    <p:extLst>
      <p:ext uri="{BB962C8B-B14F-4D97-AF65-F5344CB8AC3E}">
        <p14:creationId xmlns:p14="http://schemas.microsoft.com/office/powerpoint/2010/main" val="2973436859"/>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11379</TotalTime>
  <Words>713</Words>
  <Application>Microsoft Office PowerPoint</Application>
  <PresentationFormat>On-screen Show (4:3)</PresentationFormat>
  <Paragraphs>101</Paragraphs>
  <Slides>11</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ＭＳ Ｐゴシック</vt:lpstr>
      <vt:lpstr>Arial</vt:lpstr>
      <vt:lpstr>Calibri</vt:lpstr>
      <vt:lpstr>Helvetica</vt:lpstr>
      <vt:lpstr>Monotype Sorts</vt:lpstr>
      <vt:lpstr>Times</vt:lpstr>
      <vt:lpstr>Times New Roman</vt:lpstr>
      <vt:lpstr>Template</vt:lpstr>
      <vt:lpstr>Default Design</vt:lpstr>
      <vt:lpstr>PowerPoint Presentation</vt:lpstr>
      <vt:lpstr>Agenda</vt:lpstr>
      <vt:lpstr>Participants, Patents, and Duty to Inform</vt:lpstr>
      <vt:lpstr>Patent Related Links</vt:lpstr>
      <vt:lpstr>Call for Potentially Essential Patents</vt:lpstr>
      <vt:lpstr>Other Guidelines for IEEE WG Meetings</vt:lpstr>
      <vt:lpstr> Meeting Plan</vt:lpstr>
      <vt:lpstr>Project Plan and Milestones</vt:lpstr>
      <vt:lpstr>Results of  Ballot on P802.16s/D3 </vt:lpstr>
      <vt:lpstr>Contributions</vt:lpstr>
      <vt:lpstr>TG Closing</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910</cp:revision>
  <cp:lastPrinted>1998-02-10T13:28:06Z</cp:lastPrinted>
  <dcterms:created xsi:type="dcterms:W3CDTF">2011-12-30T17:06:23Z</dcterms:created>
  <dcterms:modified xsi:type="dcterms:W3CDTF">2017-07-11T12:32:28Z</dcterms:modified>
</cp:coreProperties>
</file>