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13"/>
  </p:notesMasterIdLst>
  <p:handoutMasterIdLst>
    <p:handoutMasterId r:id="rId14"/>
  </p:handoutMasterIdLst>
  <p:sldIdLst>
    <p:sldId id="258" r:id="rId3"/>
    <p:sldId id="394" r:id="rId4"/>
    <p:sldId id="285" r:id="rId5"/>
    <p:sldId id="314" r:id="rId6"/>
    <p:sldId id="259" r:id="rId7"/>
    <p:sldId id="270" r:id="rId8"/>
    <p:sldId id="325" r:id="rId9"/>
    <p:sldId id="396" r:id="rId10"/>
    <p:sldId id="397" r:id="rId11"/>
    <p:sldId id="395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59" autoAdjust="0"/>
    <p:restoredTop sz="94099" autoAdjust="0"/>
  </p:normalViewPr>
  <p:slideViewPr>
    <p:cSldViewPr>
      <p:cViewPr varScale="1">
        <p:scale>
          <a:sx n="89" d="100"/>
          <a:sy n="89" d="100"/>
        </p:scale>
        <p:origin x="127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14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802.15-&lt;doc#&gt;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&lt;month year&gt;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&lt;author&gt;, &lt;company&gt;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F9031878-2613-4CF8-8C8B-1C8D0CA1FB2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44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Benjamin Rolfe, BCA</a:t>
            </a: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Benjamin Rolfe, BCA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Benjamin Rolfe, BCA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802.24-17-0023r0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July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Benjamin Rolfe, BCA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 2017 </a:t>
            </a:r>
            <a:r>
              <a:rPr lang="en-US" dirty="0"/>
              <a:t>Meeting</a:t>
            </a:r>
          </a:p>
          <a:p>
            <a:endParaRPr lang="en-US" dirty="0"/>
          </a:p>
          <a:p>
            <a:r>
              <a:rPr lang="en-US" dirty="0" smtClean="0"/>
              <a:t>Kona, Hi,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work product </a:t>
            </a:r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Berlin:  Identified ongoing work in 802 to watch, status updates</a:t>
            </a:r>
          </a:p>
          <a:p>
            <a:pPr lvl="1"/>
            <a:r>
              <a:rPr lang="en-US" dirty="0"/>
              <a:t>802.15.12 ULI</a:t>
            </a:r>
          </a:p>
          <a:p>
            <a:pPr lvl="1"/>
            <a:r>
              <a:rPr lang="en-US" dirty="0"/>
              <a:t>802.15.4s </a:t>
            </a:r>
            <a:r>
              <a:rPr lang="en-US" dirty="0" smtClean="0"/>
              <a:t>SMR</a:t>
            </a:r>
          </a:p>
          <a:p>
            <a:pPr lvl="1"/>
            <a:r>
              <a:rPr lang="en-US" dirty="0"/>
              <a:t>802.22.3</a:t>
            </a:r>
          </a:p>
          <a:p>
            <a:pPr lvl="1"/>
            <a:r>
              <a:rPr lang="en-US" dirty="0"/>
              <a:t>802.15 IG </a:t>
            </a:r>
            <a:r>
              <a:rPr lang="en-US" dirty="0" smtClean="0"/>
              <a:t>DEP</a:t>
            </a:r>
          </a:p>
          <a:p>
            <a:pPr lvl="1"/>
            <a:r>
              <a:rPr lang="en-US" dirty="0"/>
              <a:t>LPWAN IG in </a:t>
            </a:r>
            <a:r>
              <a:rPr lang="en-US" dirty="0" smtClean="0"/>
              <a:t>802.15</a:t>
            </a:r>
          </a:p>
          <a:p>
            <a:pPr lvl="1"/>
            <a:r>
              <a:rPr lang="en-US" dirty="0" smtClean="0"/>
              <a:t>New bands and channel plans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676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 smtClean="0"/>
              <a:t>36 </a:t>
            </a:r>
            <a:r>
              <a:rPr lang="en-US" altLang="en-US" dirty="0"/>
              <a:t>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 smtClean="0"/>
              <a:t>24-17-0022-01-0000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24.1	</a:t>
            </a:r>
            <a:r>
              <a:rPr lang="en-US" altLang="en-US" dirty="0" smtClean="0"/>
              <a:t>Kona 3</a:t>
            </a:r>
            <a:endParaRPr lang="en-US" altLang="en-US" dirty="0"/>
          </a:p>
          <a:p>
            <a:pPr lvl="1"/>
            <a:r>
              <a:rPr lang="en-US" altLang="en-US" dirty="0"/>
              <a:t>Tuesday PM2		24.2	</a:t>
            </a:r>
            <a:r>
              <a:rPr lang="en-US" altLang="en-US" dirty="0" smtClean="0"/>
              <a:t>Kona 3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417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– 802.24-17-0022r0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dirty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2D2DB9"/>
                </a:solidFill>
              </a:rPr>
              <a:t>Benjamin Rolfe, BCA</a:t>
            </a:r>
            <a:endParaRPr lang="en-US" b="1">
              <a:solidFill>
                <a:srgbClr val="2D2D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Approve </a:t>
            </a:r>
            <a:r>
              <a:rPr lang="en-US" dirty="0" smtClean="0"/>
              <a:t>July minutes </a:t>
            </a:r>
            <a:endParaRPr lang="en-US" dirty="0"/>
          </a:p>
          <a:p>
            <a:pPr lvl="1"/>
            <a:r>
              <a:rPr lang="en-US" dirty="0" smtClean="0"/>
              <a:t>24-17-0018-00-0000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881062"/>
          </a:xfrm>
        </p:spPr>
        <p:txBody>
          <a:bodyPr/>
          <a:lstStyle/>
          <a:p>
            <a:r>
              <a:rPr lang="en-US" dirty="0" smtClean="0"/>
              <a:t>Tuesday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23888" y="2971801"/>
            <a:ext cx="7886700" cy="3117850"/>
          </a:xfrm>
        </p:spPr>
        <p:txBody>
          <a:bodyPr/>
          <a:lstStyle/>
          <a:p>
            <a:r>
              <a:rPr lang="en-US" sz="4000" dirty="0" smtClean="0"/>
              <a:t>Liaison </a:t>
            </a:r>
            <a:r>
              <a:rPr lang="en-US" sz="4000" dirty="0"/>
              <a:t>Reports</a:t>
            </a:r>
          </a:p>
          <a:p>
            <a:r>
              <a:rPr lang="en-US" sz="4000" dirty="0"/>
              <a:t>Review Status of current whitepaper development</a:t>
            </a:r>
          </a:p>
          <a:p>
            <a:r>
              <a:rPr lang="en-US" sz="4000" dirty="0"/>
              <a:t>New work product proposals</a:t>
            </a:r>
          </a:p>
          <a:p>
            <a:pPr algn="ctr"/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Liaison </a:t>
            </a:r>
            <a:r>
              <a:rPr lang="en-US" dirty="0" smtClean="0"/>
              <a:t>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SEPA/SGIP</a:t>
            </a:r>
          </a:p>
        </p:txBody>
      </p:sp>
    </p:spTree>
    <p:extLst>
      <p:ext uri="{BB962C8B-B14F-4D97-AF65-F5344CB8AC3E}">
        <p14:creationId xmlns:p14="http://schemas.microsoft.com/office/powerpoint/2010/main" val="1509438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Review Status of current whitepaper development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PAP2 Wireless </a:t>
            </a:r>
            <a:r>
              <a:rPr lang="en-US" dirty="0" smtClean="0"/>
              <a:t>Matrix</a:t>
            </a:r>
          </a:p>
          <a:p>
            <a:r>
              <a:rPr lang="en-US" dirty="0" smtClean="0"/>
              <a:t>TSN Whitepaper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93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21164</TotalTime>
  <Words>387</Words>
  <Application>Microsoft Office PowerPoint</Application>
  <PresentationFormat>On-screen Show (4:3)</PresentationFormat>
  <Paragraphs>101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Helvetica</vt:lpstr>
      <vt:lpstr>Monotype Sorts</vt:lpstr>
      <vt:lpstr>Times New Roman</vt:lpstr>
      <vt:lpstr>Office Theme</vt:lpstr>
      <vt:lpstr>1_Default Design</vt:lpstr>
      <vt:lpstr>802.24 Vertical Applications TAG</vt:lpstr>
      <vt:lpstr>802.24 Overview</vt:lpstr>
      <vt:lpstr>Agenda – 802.24-17-0022r0</vt:lpstr>
      <vt:lpstr>Guidelines for IEEE-SA Meetings</vt:lpstr>
      <vt:lpstr>Administration</vt:lpstr>
      <vt:lpstr>Monday: 802.24 TAG</vt:lpstr>
      <vt:lpstr>Tuesday 802.24.1</vt:lpstr>
      <vt:lpstr>Liaison Reports</vt:lpstr>
      <vt:lpstr>Review Status of current whitepaper development</vt:lpstr>
      <vt:lpstr>New work product proposals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Benjamin Rolfe</cp:lastModifiedBy>
  <cp:revision>384</cp:revision>
  <cp:lastPrinted>1998-02-10T13:28:06Z</cp:lastPrinted>
  <dcterms:created xsi:type="dcterms:W3CDTF">2015-05-13T21:49:41Z</dcterms:created>
  <dcterms:modified xsi:type="dcterms:W3CDTF">2017-09-13T00:12:59Z</dcterms:modified>
</cp:coreProperties>
</file>