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8"/>
  </p:notesMasterIdLst>
  <p:handoutMasterIdLst>
    <p:handoutMasterId r:id="rId19"/>
  </p:handoutMasterIdLst>
  <p:sldIdLst>
    <p:sldId id="258" r:id="rId2"/>
    <p:sldId id="522" r:id="rId3"/>
    <p:sldId id="500" r:id="rId4"/>
    <p:sldId id="414" r:id="rId5"/>
    <p:sldId id="283" r:id="rId6"/>
    <p:sldId id="284" r:id="rId7"/>
    <p:sldId id="287" r:id="rId8"/>
    <p:sldId id="288" r:id="rId9"/>
    <p:sldId id="289" r:id="rId10"/>
    <p:sldId id="524" r:id="rId11"/>
    <p:sldId id="475" r:id="rId12"/>
    <p:sldId id="488" r:id="rId13"/>
    <p:sldId id="486" r:id="rId14"/>
    <p:sldId id="525" r:id="rId15"/>
    <p:sldId id="521" r:id="rId16"/>
    <p:sldId id="391" r:id="rId1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2"/>
            <p14:sldId id="500"/>
            <p14:sldId id="414"/>
            <p14:sldId id="283"/>
            <p14:sldId id="284"/>
            <p14:sldId id="287"/>
            <p14:sldId id="288"/>
            <p14:sldId id="289"/>
            <p14:sldId id="524"/>
            <p14:sldId id="475"/>
            <p14:sldId id="488"/>
            <p14:sldId id="486"/>
            <p14:sldId id="525"/>
            <p14:sldId id="521"/>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2" d="100"/>
          <a:sy n="112" d="100"/>
        </p:scale>
        <p:origin x="106" y="101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March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March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ln/>
        </p:spPr>
        <p:txBody>
          <a:bodyPr/>
          <a:lstStyle/>
          <a:p>
            <a:r>
              <a:rPr lang="en-US" altLang="en-US"/>
              <a:t>March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802.24-20-0007r1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24/dcn/19/24-19-0003-06-0000-low-latency-communication-white-pape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24/dcn/19/24-19-0034-01-0000-802-1cf-introduction-to-solutios-for-vertical-applications.docx" TargetMode="External"/><Relationship Id="rId2" Type="http://schemas.openxmlformats.org/officeDocument/2006/relationships/hyperlink" Target="https://mentor.ieee.org/802.24/dcn/19/24-19-0017-04-0000-ieee-802-solutions-for-vertical-applications.docx" TargetMode="External"/><Relationship Id="rId1" Type="http://schemas.openxmlformats.org/officeDocument/2006/relationships/slideLayout" Target="../slideLayouts/slideLayout2.xml"/><Relationship Id="rId5" Type="http://schemas.openxmlformats.org/officeDocument/2006/relationships/hyperlink" Target="mailto:hsoh5@etri.re.kr" TargetMode="External"/><Relationship Id="rId4" Type="http://schemas.openxmlformats.org/officeDocument/2006/relationships/hyperlink" Target="https://mentor.ieee.org/802.11/dcn/20/11-20-0013-00-AANI-draft-technical-report-on-interworking-between-3gpp-5g-network-wlan.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br>
              <a:rPr lang="en-US" altLang="en-US" sz="3600" dirty="0"/>
            </a:br>
            <a:endParaRPr lang="en-US" altLang="en-US" sz="3600" dirty="0"/>
          </a:p>
        </p:txBody>
      </p:sp>
      <p:sp>
        <p:nvSpPr>
          <p:cNvPr id="2" name="Subtitle 1"/>
          <p:cNvSpPr>
            <a:spLocks noGrp="1"/>
          </p:cNvSpPr>
          <p:nvPr>
            <p:ph type="subTitle" idx="1"/>
          </p:nvPr>
        </p:nvSpPr>
        <p:spPr/>
        <p:txBody>
          <a:bodyPr/>
          <a:lstStyle/>
          <a:p>
            <a:r>
              <a:rPr lang="en-US" dirty="0"/>
              <a:t>March 18, 2020</a:t>
            </a:r>
          </a:p>
          <a:p>
            <a:endParaRPr lang="en-US" dirty="0"/>
          </a:p>
          <a:p>
            <a:r>
              <a:rPr lang="en-US" altLang="en-US" dirty="0"/>
              <a:t>Teleconference </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03200-9116-4AF9-8C00-F8C06BBE3413}"/>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28394DD-277F-4BC2-918D-F98F4C33CC86}"/>
              </a:ext>
            </a:extLst>
          </p:cNvPr>
          <p:cNvSpPr>
            <a:spLocks noGrp="1"/>
          </p:cNvSpPr>
          <p:nvPr>
            <p:ph idx="1"/>
          </p:nvPr>
        </p:nvSpPr>
        <p:spPr>
          <a:xfrm>
            <a:off x="914400" y="1981200"/>
            <a:ext cx="7772400" cy="4114800"/>
          </a:xfrm>
        </p:spPr>
        <p:txBody>
          <a:bodyPr/>
          <a:lstStyle/>
          <a:p>
            <a:r>
              <a:rPr lang="en-US" dirty="0"/>
              <a:t>May Interim in Warsaw is cancelled/postponed. </a:t>
            </a:r>
          </a:p>
          <a:p>
            <a:r>
              <a:rPr lang="en-US" dirty="0"/>
              <a:t>Next F2F meeting is July plenary</a:t>
            </a:r>
          </a:p>
          <a:p>
            <a:endParaRPr lang="en-US" dirty="0"/>
          </a:p>
          <a:p>
            <a:r>
              <a:rPr lang="en-US" dirty="0"/>
              <a:t>Additional teleconferences to progress work? </a:t>
            </a:r>
          </a:p>
          <a:p>
            <a:pPr lvl="1"/>
            <a:r>
              <a:rPr lang="en-US" dirty="0"/>
              <a:t>Wednesday May 13, 2020,  8am PDT, 11am EDT, 17:00 CET</a:t>
            </a:r>
          </a:p>
          <a:p>
            <a:endParaRPr lang="en-US" dirty="0"/>
          </a:p>
        </p:txBody>
      </p:sp>
      <p:sp>
        <p:nvSpPr>
          <p:cNvPr id="4" name="Footer Placeholder 3">
            <a:extLst>
              <a:ext uri="{FF2B5EF4-FFF2-40B4-BE49-F238E27FC236}">
                <a16:creationId xmlns:a16="http://schemas.microsoft.com/office/drawing/2014/main" id="{7D29ABD2-2C3E-432A-BFDF-40948B16204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F99072E-0124-436E-8F27-1084662299E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pic>
        <p:nvPicPr>
          <p:cNvPr id="6" name="Picture 5">
            <a:extLst>
              <a:ext uri="{FF2B5EF4-FFF2-40B4-BE49-F238E27FC236}">
                <a16:creationId xmlns:a16="http://schemas.microsoft.com/office/drawing/2014/main" id="{63A42F62-AF99-4332-8C61-3F13A03D7666}"/>
              </a:ext>
            </a:extLst>
          </p:cNvPr>
          <p:cNvPicPr>
            <a:picLocks noChangeAspect="1"/>
          </p:cNvPicPr>
          <p:nvPr/>
        </p:nvPicPr>
        <p:blipFill>
          <a:blip r:embed="rId2"/>
          <a:stretch>
            <a:fillRect/>
          </a:stretch>
        </p:blipFill>
        <p:spPr>
          <a:xfrm>
            <a:off x="9344662" y="685800"/>
            <a:ext cx="2075813" cy="5715000"/>
          </a:xfrm>
          <a:prstGeom prst="rect">
            <a:avLst/>
          </a:prstGeom>
        </p:spPr>
      </p:pic>
    </p:spTree>
    <p:extLst>
      <p:ext uri="{BB962C8B-B14F-4D97-AF65-F5344CB8AC3E}">
        <p14:creationId xmlns:p14="http://schemas.microsoft.com/office/powerpoint/2010/main" val="2827613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802.24-19-0003r6</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75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Previously called “Network Integration”</a:t>
            </a:r>
          </a:p>
          <a:p>
            <a:r>
              <a:rPr lang="en-US" dirty="0"/>
              <a:t>Draft White Paper is posted as </a:t>
            </a:r>
            <a:r>
              <a:rPr lang="en-US" dirty="0">
                <a:hlinkClick r:id="rId2"/>
              </a:rPr>
              <a:t>IEEE802-24/19-0017r4</a:t>
            </a:r>
            <a:endParaRPr lang="en-US" dirty="0"/>
          </a:p>
          <a:p>
            <a:pPr lvl="1"/>
            <a:endParaRPr lang="en-US" dirty="0"/>
          </a:p>
          <a:p>
            <a:r>
              <a:rPr lang="en-US" dirty="0"/>
              <a:t>Input from Max Riegel</a:t>
            </a:r>
          </a:p>
          <a:p>
            <a:pPr lvl="1"/>
            <a:r>
              <a:rPr lang="en-US" dirty="0">
                <a:hlinkClick r:id="rId3"/>
              </a:rPr>
              <a:t>802.24-19-0034r1 </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4"/>
              </a:rPr>
              <a:t>11-20-0013-00-AANI-draft-technical-report-on-interworking-between-3gpp-5g-network-wlan</a:t>
            </a:r>
            <a:endParaRPr lang="en-US" dirty="0"/>
          </a:p>
          <a:p>
            <a:pPr lvl="2"/>
            <a:r>
              <a:rPr lang="en-US" dirty="0"/>
              <a:t>Author -  </a:t>
            </a:r>
            <a:r>
              <a:rPr lang="en-GB" dirty="0">
                <a:hlinkClick r:id="rId5"/>
              </a:rPr>
              <a:t>hsoh5@etri.re.kr</a:t>
            </a:r>
            <a:endParaRPr lang="en-GB" dirty="0"/>
          </a:p>
          <a:p>
            <a:pPr lvl="2"/>
            <a:r>
              <a:rPr lang="en-US" dirty="0"/>
              <a:t>May not attend March 2020 meeting due to COVID-19 </a:t>
            </a:r>
          </a:p>
          <a:p>
            <a:pPr lvl="1"/>
            <a:r>
              <a:rPr lang="en-US" dirty="0"/>
              <a:t>This is on integration of 802 into 3GPP, rather than using IEEE 802 as an alternative to, but could be a worthwhile “counterpoint” concept for the paper.</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AE2F0-F49A-4B91-BED8-E5E5F79B7FD1}"/>
              </a:ext>
            </a:extLst>
          </p:cNvPr>
          <p:cNvSpPr>
            <a:spLocks noGrp="1"/>
          </p:cNvSpPr>
          <p:nvPr>
            <p:ph type="title"/>
          </p:nvPr>
        </p:nvSpPr>
        <p:spPr/>
        <p:txBody>
          <a:bodyPr/>
          <a:lstStyle/>
          <a:p>
            <a:r>
              <a:rPr lang="en-US" dirty="0"/>
              <a:t>Action Plan</a:t>
            </a:r>
          </a:p>
        </p:txBody>
      </p:sp>
      <p:sp>
        <p:nvSpPr>
          <p:cNvPr id="3" name="Content Placeholder 2">
            <a:extLst>
              <a:ext uri="{FF2B5EF4-FFF2-40B4-BE49-F238E27FC236}">
                <a16:creationId xmlns:a16="http://schemas.microsoft.com/office/drawing/2014/main" id="{408F339A-69BF-4065-A43A-E912B13963BD}"/>
              </a:ext>
            </a:extLst>
          </p:cNvPr>
          <p:cNvSpPr>
            <a:spLocks noGrp="1"/>
          </p:cNvSpPr>
          <p:nvPr>
            <p:ph idx="1"/>
          </p:nvPr>
        </p:nvSpPr>
        <p:spPr/>
        <p:txBody>
          <a:bodyPr/>
          <a:lstStyle/>
          <a:p>
            <a:r>
              <a:rPr lang="en-US" dirty="0"/>
              <a:t>Request contribution from AANI (Joe Levy)</a:t>
            </a:r>
          </a:p>
          <a:p>
            <a:r>
              <a:rPr lang="en-US" dirty="0"/>
              <a:t>Move questions and comments into an issues spreadsheet</a:t>
            </a:r>
          </a:p>
          <a:p>
            <a:r>
              <a:rPr lang="en-US" dirty="0"/>
              <a:t>Upload “clean” version of WP with line numbers to cross reference to spreadsheet. </a:t>
            </a:r>
          </a:p>
          <a:p>
            <a:endParaRPr lang="en-US" dirty="0"/>
          </a:p>
          <a:p>
            <a:endParaRPr lang="en-US" dirty="0"/>
          </a:p>
        </p:txBody>
      </p:sp>
      <p:sp>
        <p:nvSpPr>
          <p:cNvPr id="4" name="Footer Placeholder 3">
            <a:extLst>
              <a:ext uri="{FF2B5EF4-FFF2-40B4-BE49-F238E27FC236}">
                <a16:creationId xmlns:a16="http://schemas.microsoft.com/office/drawing/2014/main" id="{85A53C66-A018-40BE-B9CD-990E1F9A6E7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7E76BDB-1FB1-4B3A-B451-F40986C2C14B}"/>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3910092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fontScale="700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r>
              <a:rPr lang="en-US" dirty="0"/>
              <a:t>Single Pair Ethernet and PODL </a:t>
            </a:r>
          </a:p>
          <a:p>
            <a:pPr lvl="1"/>
            <a:r>
              <a:rPr lang="en-US" dirty="0"/>
              <a:t>These will be included in the overall IoT White Paper</a:t>
            </a:r>
          </a:p>
          <a:p>
            <a:pPr lvl="1"/>
            <a:endParaRPr lang="en-US" dirty="0"/>
          </a:p>
          <a:p>
            <a:r>
              <a:rPr lang="en-US" dirty="0"/>
              <a:t>Ludwig will provide an update on P2413 and IEC topics</a:t>
            </a:r>
          </a:p>
          <a:p>
            <a:pPr lvl="1"/>
            <a:r>
              <a:rPr lang="en-US" dirty="0"/>
              <a:t>We will continue to re-structure and advance with more wireless WG materials. </a:t>
            </a:r>
          </a:p>
          <a:p>
            <a:pPr lvl="1"/>
            <a:r>
              <a:rPr lang="en-US" dirty="0"/>
              <a:t>Now approved in May, but not yet published. </a:t>
            </a:r>
          </a:p>
          <a:p>
            <a:pPr lvl="1"/>
            <a:r>
              <a:rPr lang="en-US" dirty="0"/>
              <a:t>New PAR for 2413.1</a:t>
            </a:r>
          </a:p>
          <a:p>
            <a:pPr lvl="1"/>
            <a:r>
              <a:rPr lang="en-US" dirty="0"/>
              <a:t>New PAR 2413.2  Power Distribution IoT. </a:t>
            </a:r>
          </a:p>
          <a:p>
            <a:pPr lvl="1"/>
            <a:endParaRPr lang="en-US" dirty="0"/>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BCD6F-93E5-4C4B-862E-95273F61B6E8}"/>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263D28B-65EC-4BCE-8DD1-E3FC7D2B90DD}"/>
              </a:ext>
            </a:extLst>
          </p:cNvPr>
          <p:cNvSpPr>
            <a:spLocks noGrp="1"/>
          </p:cNvSpPr>
          <p:nvPr>
            <p:ph idx="1"/>
          </p:nvPr>
        </p:nvSpPr>
        <p:spPr/>
        <p:txBody>
          <a:bodyPr/>
          <a:lstStyle/>
          <a:p>
            <a:r>
              <a:rPr lang="en-US" dirty="0"/>
              <a:t>Short-form opening</a:t>
            </a:r>
          </a:p>
          <a:p>
            <a:r>
              <a:rPr lang="en-US" dirty="0"/>
              <a:t>Teleconference Planning</a:t>
            </a:r>
          </a:p>
          <a:p>
            <a:r>
              <a:rPr lang="en-US" dirty="0"/>
              <a:t>Review Low Latency White Paper</a:t>
            </a:r>
          </a:p>
          <a:p>
            <a:r>
              <a:rPr lang="en-US" dirty="0"/>
              <a:t>Review “IEEE 802 Solutions for Vertical Applications”</a:t>
            </a:r>
          </a:p>
          <a:p>
            <a:r>
              <a:rPr lang="en-US" dirty="0"/>
              <a:t>Review 802.24.2 IoT White Paper</a:t>
            </a:r>
          </a:p>
          <a:p>
            <a:endParaRPr lang="en-US" dirty="0"/>
          </a:p>
        </p:txBody>
      </p:sp>
      <p:sp>
        <p:nvSpPr>
          <p:cNvPr id="4" name="Footer Placeholder 3">
            <a:extLst>
              <a:ext uri="{FF2B5EF4-FFF2-40B4-BE49-F238E27FC236}">
                <a16:creationId xmlns:a16="http://schemas.microsoft.com/office/drawing/2014/main" id="{0E5816E7-CDE7-4A95-A6BD-D607BD33683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C52C22C-5ECD-4957-8B9F-3F91247F59E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4002450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43019</TotalTime>
  <Words>1428</Words>
  <Application>Microsoft Office PowerPoint</Application>
  <PresentationFormat>Widescreen</PresentationFormat>
  <Paragraphs>185</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Helvetica</vt:lpstr>
      <vt:lpstr>Monotype Sorts</vt:lpstr>
      <vt:lpstr>Times New Roman</vt:lpstr>
      <vt:lpstr>802-24-Theme1</vt:lpstr>
      <vt:lpstr>802.24 Vertical Applications TAG </vt:lpstr>
      <vt:lpstr>Agenda</vt:lpstr>
      <vt:lpstr>802.24 Overview</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Planning</vt:lpstr>
      <vt:lpstr>“Low latency” White Paper</vt:lpstr>
      <vt:lpstr>Next Steps</vt:lpstr>
      <vt:lpstr>"IEEE 802 Solutions for Vertical Applications"</vt:lpstr>
      <vt:lpstr>Action Plan</vt:lpstr>
      <vt:lpstr>802.24.2 IoT White Paper</vt:lpstr>
      <vt:lpstr>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810</cp:revision>
  <cp:lastPrinted>1998-02-10T13:28:06Z</cp:lastPrinted>
  <dcterms:created xsi:type="dcterms:W3CDTF">2015-05-13T21:49:41Z</dcterms:created>
  <dcterms:modified xsi:type="dcterms:W3CDTF">2020-03-18T20:31:03Z</dcterms:modified>
</cp:coreProperties>
</file>