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7"/>
  </p:notesMasterIdLst>
  <p:handoutMasterIdLst>
    <p:handoutMasterId r:id="rId18"/>
  </p:handoutMasterIdLst>
  <p:sldIdLst>
    <p:sldId id="258" r:id="rId2"/>
    <p:sldId id="500" r:id="rId3"/>
    <p:sldId id="285" r:id="rId4"/>
    <p:sldId id="270" r:id="rId5"/>
    <p:sldId id="420" r:id="rId6"/>
    <p:sldId id="415" r:id="rId7"/>
    <p:sldId id="495" r:id="rId8"/>
    <p:sldId id="475" r:id="rId9"/>
    <p:sldId id="488" r:id="rId10"/>
    <p:sldId id="521" r:id="rId11"/>
    <p:sldId id="522" r:id="rId12"/>
    <p:sldId id="486" r:id="rId13"/>
    <p:sldId id="518" r:id="rId14"/>
    <p:sldId id="474" r:id="rId15"/>
    <p:sldId id="391" r:id="rId1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270"/>
            <p14:sldId id="420"/>
            <p14:sldId id="415"/>
            <p14:sldId id="495"/>
            <p14:sldId id="475"/>
            <p14:sldId id="488"/>
            <p14:sldId id="521"/>
            <p14:sldId id="522"/>
            <p14:sldId id="486"/>
            <p14:sldId id="518"/>
            <p14:sldId id="474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3" autoAdjust="0"/>
    <p:restoredTop sz="94099" autoAdjust="0"/>
  </p:normalViewPr>
  <p:slideViewPr>
    <p:cSldViewPr>
      <p:cViewPr varScale="1">
        <p:scale>
          <a:sx n="99" d="100"/>
          <a:sy n="99" d="100"/>
        </p:scale>
        <p:origin x="101" y="130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802.24-20-0012r0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2020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.webex.com/epri/j.php?MTID=m63b3d50be18817711ee9825b556c28f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6-02-IoTg-internet-of-things-iot-overview-white-paper-draft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34-01-0000-802-1cf-introduction-to-solutios-for-vertical-applications.docx" TargetMode="External"/><Relationship Id="rId2" Type="http://schemas.openxmlformats.org/officeDocument/2006/relationships/hyperlink" Target="https://mentor.ieee.org/802.24/dcn/19/24-19-0017-04-0000-ieee-802-solutions-for-vertical-application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soh5@etri.re.kr" TargetMode="External"/><Relationship Id="rId4" Type="http://schemas.openxmlformats.org/officeDocument/2006/relationships/hyperlink" Target="https://mentor.ieee.org/802.11/dcn/20/11-20-0013-00-AANI-draft-technical-report-on-interworking-between-3gpp-5g-network-wla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atatracker.ietf.org/wg/raw/abou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05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  <a:br>
              <a:rPr lang="en-US" altLang="en-US" sz="3600" dirty="0"/>
            </a:br>
            <a:r>
              <a:rPr lang="en-US" altLang="en-US" sz="3600" dirty="0"/>
              <a:t>Closing 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15, 2020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Electronic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102108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Status and development of IoT White paper</a:t>
            </a:r>
          </a:p>
          <a:p>
            <a:pPr lvl="1"/>
            <a:r>
              <a:rPr lang="en-US" dirty="0">
                <a:hlinkClick r:id="rId2"/>
              </a:rPr>
              <a:t>802.24-17-0036r2</a:t>
            </a:r>
            <a:endParaRPr lang="en-US" dirty="0"/>
          </a:p>
          <a:p>
            <a:pPr lvl="1"/>
            <a:r>
              <a:rPr lang="en-US" dirty="0"/>
              <a:t>Ludwig is developing some related materials. </a:t>
            </a:r>
          </a:p>
          <a:p>
            <a:pPr lvl="1"/>
            <a:r>
              <a:rPr lang="en-US" dirty="0"/>
              <a:t>Can we pull new developments from P2413 into this white paper?</a:t>
            </a:r>
          </a:p>
          <a:p>
            <a:pPr lvl="1"/>
            <a:r>
              <a:rPr lang="en-US" dirty="0"/>
              <a:t>Single Pair Ethernet and PODL</a:t>
            </a:r>
          </a:p>
          <a:p>
            <a:pPr lvl="2"/>
            <a:r>
              <a:rPr lang="en-US" dirty="0"/>
              <a:t>Chris will update now that the 802.3 projects have matured. </a:t>
            </a:r>
          </a:p>
          <a:p>
            <a:pPr lvl="2"/>
            <a:r>
              <a:rPr lang="en-US" dirty="0"/>
              <a:t> Separate white paper on PODL</a:t>
            </a:r>
          </a:p>
          <a:p>
            <a:pPr lvl="1"/>
            <a:r>
              <a:rPr lang="en-US" dirty="0"/>
              <a:t>These will be included in the overall IoT White Paper</a:t>
            </a:r>
          </a:p>
          <a:p>
            <a:pPr lvl="1"/>
            <a:endParaRPr lang="en-US" dirty="0"/>
          </a:p>
          <a:p>
            <a:r>
              <a:rPr lang="en-US" dirty="0"/>
              <a:t>Update on P2413 and IEC topics (Ludwig)</a:t>
            </a:r>
          </a:p>
          <a:p>
            <a:pPr lvl="1"/>
            <a:r>
              <a:rPr lang="en-US" dirty="0"/>
              <a:t>We will continue to re-structure and advance with more wireless WG materials. </a:t>
            </a:r>
          </a:p>
          <a:p>
            <a:pPr lvl="1"/>
            <a:r>
              <a:rPr lang="en-US" dirty="0"/>
              <a:t>New PAR for 2413.1</a:t>
            </a:r>
          </a:p>
          <a:p>
            <a:pPr lvl="1"/>
            <a:r>
              <a:rPr lang="en-US" dirty="0"/>
              <a:t>New PAR 2413.2  Power Distribution IoT.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735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7F1B7-3D33-442D-B5D3-777E6F16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to progress work in TG2 IoT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C3B-E035-45EA-A195-255328F6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Discussion on plan and new activities for IoT task group and broader engagement</a:t>
            </a:r>
          </a:p>
          <a:p>
            <a:r>
              <a:rPr lang="en-US" dirty="0"/>
              <a:t>What are the IoT activities in IEEE 802?</a:t>
            </a:r>
          </a:p>
          <a:p>
            <a:pPr lvl="1"/>
            <a:r>
              <a:rPr lang="en-US" dirty="0"/>
              <a:t>802.15.4 – Wi-SUN is going after IoT in addition to Smart Grid</a:t>
            </a:r>
          </a:p>
          <a:p>
            <a:pPr lvl="1"/>
            <a:r>
              <a:rPr lang="en-US" dirty="0"/>
              <a:t>802.15.4w – LPWA another IoT focus</a:t>
            </a:r>
          </a:p>
          <a:p>
            <a:pPr lvl="1"/>
            <a:r>
              <a:rPr lang="en-US" dirty="0"/>
              <a:t>802.11ah (</a:t>
            </a:r>
            <a:r>
              <a:rPr lang="en-US" dirty="0" err="1"/>
              <a:t>Halow</a:t>
            </a:r>
            <a:r>
              <a:rPr lang="en-US" dirty="0"/>
              <a:t>), 802.11ba (WUR)</a:t>
            </a:r>
          </a:p>
          <a:p>
            <a:r>
              <a:rPr lang="en-US" dirty="0"/>
              <a:t>Can we find volunteers to contribute to IoT white paper?</a:t>
            </a:r>
          </a:p>
          <a:p>
            <a:pPr lvl="1"/>
            <a:r>
              <a:rPr lang="en-US" dirty="0"/>
              <a:t>Content from WFA HaLow white paper?</a:t>
            </a:r>
          </a:p>
          <a:p>
            <a:r>
              <a:rPr lang="en-US" dirty="0"/>
              <a:t>Incorporate activities in 802.19.3 related to preceding standards for IoT  (Ben will ask for volunteers)</a:t>
            </a:r>
          </a:p>
          <a:p>
            <a:endParaRPr lang="en-US" dirty="0"/>
          </a:p>
          <a:p>
            <a:r>
              <a:rPr lang="en-US" dirty="0"/>
              <a:t>Chris D:  Intelligent Sensor at end of cable model – include this is the overall white paper?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C60E-93D7-40F3-970F-022FE919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5CB93-42E2-403B-9D03-68B8D891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36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Previously called “Network Integration”</a:t>
            </a:r>
          </a:p>
          <a:p>
            <a:r>
              <a:rPr lang="en-US" dirty="0"/>
              <a:t>Draft White Paper is posted as </a:t>
            </a:r>
            <a:r>
              <a:rPr lang="en-US" dirty="0">
                <a:hlinkClick r:id="rId2"/>
              </a:rPr>
              <a:t>IEEE802-24/19-0017r4</a:t>
            </a:r>
            <a:endParaRPr lang="en-US" dirty="0"/>
          </a:p>
          <a:p>
            <a:r>
              <a:rPr lang="en-US" dirty="0"/>
              <a:t>Input from Max Riegel</a:t>
            </a:r>
          </a:p>
          <a:p>
            <a:pPr lvl="1"/>
            <a:r>
              <a:rPr lang="en-US" dirty="0">
                <a:hlinkClick r:id="rId3"/>
              </a:rPr>
              <a:t>802.24-19-0034r1 </a:t>
            </a:r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802.11 AANI, report talking about using 802.1CF model for how an 802 radio technology could be integrated with 5G Core. </a:t>
            </a:r>
          </a:p>
          <a:p>
            <a:pPr lvl="1"/>
            <a:r>
              <a:rPr lang="en-US" dirty="0"/>
              <a:t>Review for applicability to this white paper, and invite the author(s) to attend next session.</a:t>
            </a:r>
          </a:p>
          <a:p>
            <a:pPr lvl="1"/>
            <a:r>
              <a:rPr lang="en-US" dirty="0">
                <a:hlinkClick r:id="rId4"/>
              </a:rPr>
              <a:t>11-20-0013-00-AANI-draft-technical-report-on-interworking-between-3gpp-5g-network-wlan</a:t>
            </a:r>
            <a:endParaRPr lang="en-US" dirty="0"/>
          </a:p>
          <a:p>
            <a:pPr lvl="2"/>
            <a:r>
              <a:rPr lang="en-US" dirty="0"/>
              <a:t>Author -  </a:t>
            </a:r>
            <a:r>
              <a:rPr lang="en-GB" dirty="0">
                <a:hlinkClick r:id="rId5"/>
              </a:rPr>
              <a:t>hsoh5@etri.re.kr</a:t>
            </a:r>
            <a:endParaRPr lang="en-GB" dirty="0"/>
          </a:p>
          <a:p>
            <a:pPr lvl="2"/>
            <a:r>
              <a:rPr lang="en-US" dirty="0"/>
              <a:t>May not attend July 2020 meeting due to COVID-19 </a:t>
            </a:r>
          </a:p>
          <a:p>
            <a:pPr lvl="1"/>
            <a:r>
              <a:rPr lang="en-US" dirty="0"/>
              <a:t>This is on integration of 802 into 3GPP, rather than using IEEE 802 as an alternative to, but could be a worthwhile “counterpoint” concept for the paper.</a:t>
            </a:r>
          </a:p>
          <a:p>
            <a:endParaRPr lang="en-US" dirty="0"/>
          </a:p>
          <a:p>
            <a:r>
              <a:rPr lang="en-US" dirty="0"/>
              <a:t>Next Steps: further text contributions: </a:t>
            </a:r>
          </a:p>
          <a:p>
            <a:pPr lvl="2"/>
            <a:r>
              <a:rPr lang="en-US" dirty="0"/>
              <a:t>Ask AANI (Joe Levy) to provide a contribution to expand on this concept. </a:t>
            </a:r>
          </a:p>
          <a:p>
            <a:pPr lvl="2"/>
            <a:r>
              <a:rPr lang="en-US" dirty="0"/>
              <a:t>3GPP 5G LAN in Release 16  (network for URLLC) Introduced TSN mode called Time Sensitive Communication. Emulating </a:t>
            </a:r>
            <a:r>
              <a:rPr lang="en-US" dirty="0" err="1"/>
              <a:t>Ethernet.according</a:t>
            </a:r>
            <a:r>
              <a:rPr lang="en-US" dirty="0"/>
              <a:t> to TSN.  Have to provide Ethernet, not just IP.   Introduced connectivity service – emulating TSN. Resampling data paths of IEEE 802.  Get all of 5G network complexity too. </a:t>
            </a:r>
          </a:p>
          <a:p>
            <a:pPr lvl="2"/>
            <a:r>
              <a:rPr lang="en-US" dirty="0"/>
              <a:t>Should mention this in white paper as a reference. </a:t>
            </a:r>
          </a:p>
          <a:p>
            <a:pPr lvl="1"/>
            <a:r>
              <a:rPr lang="en-US" dirty="0"/>
              <a:t>Max will provide a paragraph on “TSC”. 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37DD00-8CDD-4095-9529-C962E267B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Topic: IETF Reliable and Available Wireless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3C0CA2-FA30-49CE-B11F-82AB081A4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https://datatracker.ietf.org/wg/raw/about/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Opportunity for coordination between 802.24, 802.1 TSN, 802.11be, 802.15 IG DEP?</a:t>
            </a:r>
          </a:p>
          <a:p>
            <a:pPr lvl="1"/>
            <a:r>
              <a:rPr lang="en-US" dirty="0"/>
              <a:t>Nobody is following this currently, table for now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56AA9D-0B31-41AF-8C04-C6426711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52A03-DB9B-490D-8CFF-90B2D3E7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7FE5BC-8100-4EC1-88DE-955A3DA9A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593832"/>
            <a:ext cx="7239000" cy="24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56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TAG Activity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495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 whitepaper/document for application-specific use cases of Sub 1GHz standards 802.15.4g and 802.11ah. Identifying where each standard is most suitable, and how to make best use of mechanisms proposed in 802.19.3 TG. </a:t>
            </a:r>
          </a:p>
          <a:p>
            <a:pPr lvl="1"/>
            <a:r>
              <a:rPr lang="en-US" dirty="0"/>
              <a:t>Can this also include applying 802.15.4s in sub-1GHz spectrum?</a:t>
            </a:r>
          </a:p>
          <a:p>
            <a:pPr lvl="1"/>
            <a:r>
              <a:rPr lang="en-US" dirty="0"/>
              <a:t>Revisit in 2021 when meetings resume</a:t>
            </a:r>
          </a:p>
          <a:p>
            <a:pPr lvl="1"/>
            <a:endParaRPr lang="en-US" dirty="0"/>
          </a:p>
          <a:p>
            <a:r>
              <a:rPr lang="en-US" dirty="0"/>
              <a:t>Other topics to consider for 2021</a:t>
            </a:r>
          </a:p>
          <a:p>
            <a:pPr lvl="1"/>
            <a:r>
              <a:rPr lang="en-US" dirty="0"/>
              <a:t>802.24 white paper on IoT and P2413  </a:t>
            </a:r>
          </a:p>
          <a:p>
            <a:pPr lvl="2"/>
            <a:r>
              <a:rPr lang="en-US" dirty="0"/>
              <a:t>Need to study what the new P2413 projects are about.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Update of first Smart Grid white paper to address latest amendments of 802.15.4 u, v, w, x, y, </a:t>
            </a:r>
            <a:r>
              <a:rPr lang="en-US" dirty="0" err="1"/>
              <a:t>Revmd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With completion of 802.15.4revMD, those people may be available to participate again?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Update and revise Low Latency white paper, incorporate Allen’s text.</a:t>
            </a:r>
          </a:p>
          <a:p>
            <a:pPr lvl="1"/>
            <a:r>
              <a:rPr lang="en-US" dirty="0"/>
              <a:t>Update 802  Solutions white paper, Max can provide paragraphs on TSC from 3GPP. </a:t>
            </a:r>
          </a:p>
          <a:p>
            <a:pPr lvl="1"/>
            <a:r>
              <a:rPr lang="en-US" dirty="0"/>
              <a:t>Liaison with IETF? Ann K will look into it.  Put on Agenda for Nov.</a:t>
            </a:r>
          </a:p>
          <a:p>
            <a:pPr lvl="1"/>
            <a:r>
              <a:rPr lang="en-US" dirty="0"/>
              <a:t>Chris D will update and forward Single Pair Ethernet white paper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r>
              <a:rPr lang="en-US" dirty="0"/>
              <a:t>Plan on call during November Electronic plenary week. </a:t>
            </a:r>
          </a:p>
          <a:p>
            <a:pPr lvl="1"/>
            <a:endParaRPr lang="en-US" dirty="0"/>
          </a:p>
          <a:p>
            <a:r>
              <a:rPr lang="en-US" dirty="0"/>
              <a:t>Adjourn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</a:t>
            </a:r>
            <a:r>
              <a:rPr lang="en-US" altLang="en-US" sz="2900"/>
              <a:t>		Ben </a:t>
            </a:r>
            <a:r>
              <a:rPr lang="en-US" altLang="en-US" sz="2900" dirty="0"/>
              <a:t>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30 Voting Members as of March 2020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 for this meeting: 	</a:t>
            </a:r>
            <a:r>
              <a:rPr lang="en-US" dirty="0"/>
              <a:t>24-20-0009-00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418A512-C559-4EA5-8FE0-E051CDB8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63525"/>
              </p:ext>
            </p:extLst>
          </p:nvPr>
        </p:nvGraphicFramePr>
        <p:xfrm>
          <a:off x="228600" y="1143000"/>
          <a:ext cx="11811000" cy="4724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592">
                  <a:extLst>
                    <a:ext uri="{9D8B030D-6E8A-4147-A177-3AD203B41FA5}">
                      <a16:colId xmlns:a16="http://schemas.microsoft.com/office/drawing/2014/main" val="503596816"/>
                    </a:ext>
                  </a:extLst>
                </a:gridCol>
                <a:gridCol w="7236208">
                  <a:extLst>
                    <a:ext uri="{9D8B030D-6E8A-4147-A177-3AD203B41FA5}">
                      <a16:colId xmlns:a16="http://schemas.microsoft.com/office/drawing/2014/main" val="1606292162"/>
                    </a:ext>
                  </a:extLst>
                </a:gridCol>
                <a:gridCol w="1685983">
                  <a:extLst>
                    <a:ext uri="{9D8B030D-6E8A-4147-A177-3AD203B41FA5}">
                      <a16:colId xmlns:a16="http://schemas.microsoft.com/office/drawing/2014/main" val="1476447374"/>
                    </a:ext>
                  </a:extLst>
                </a:gridCol>
                <a:gridCol w="560711">
                  <a:extLst>
                    <a:ext uri="{9D8B030D-6E8A-4147-A177-3AD203B41FA5}">
                      <a16:colId xmlns:a16="http://schemas.microsoft.com/office/drawing/2014/main" val="2756991611"/>
                    </a:ext>
                  </a:extLst>
                </a:gridCol>
                <a:gridCol w="852543">
                  <a:extLst>
                    <a:ext uri="{9D8B030D-6E8A-4147-A177-3AD203B41FA5}">
                      <a16:colId xmlns:a16="http://schemas.microsoft.com/office/drawing/2014/main" val="2565358226"/>
                    </a:ext>
                  </a:extLst>
                </a:gridCol>
                <a:gridCol w="786963">
                  <a:extLst>
                    <a:ext uri="{9D8B030D-6E8A-4147-A177-3AD203B41FA5}">
                      <a16:colId xmlns:a16="http://schemas.microsoft.com/office/drawing/2014/main" val="3899935811"/>
                    </a:ext>
                  </a:extLst>
                </a:gridCol>
              </a:tblGrid>
              <a:tr h="33561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>
                          <a:effectLst/>
                        </a:rPr>
                        <a:t>802.24 Agenda - July 2020 Electronic Meeting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>
                          <a:effectLst/>
                        </a:rPr>
                        <a:t>24-20-0009-00-0000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5475918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6197310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>
                          <a:effectLst/>
                        </a:rPr>
                        <a:t>Wednesday, July 15, 2020  - 16:00 EDT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8278020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4:00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6933406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Review of Agenda / Approval of Agenda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4:05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45147114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Approve minutes from prior TAG meeting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4:10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0117383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4:15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5591963"/>
                  </a:ext>
                </a:extLst>
              </a:tr>
              <a:tr h="3227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Election of Officers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 / Rolfe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4:20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0886242"/>
                  </a:ext>
                </a:extLst>
              </a:tr>
              <a:tr h="5808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ITU and regulatory items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Godfrey/Holcomb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4:35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0670041"/>
                  </a:ext>
                </a:extLst>
              </a:tr>
              <a:tr h="309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Low Latency White Paper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Holland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4:45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05582977"/>
                  </a:ext>
                </a:extLst>
              </a:tr>
              <a:tr h="309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Review of IoT white paper development, expanding scope and participation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DiMinico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5:05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818"/>
                  </a:ext>
                </a:extLst>
              </a:tr>
              <a:tr h="309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effectLst/>
                        </a:rPr>
                        <a:t>"IEEE 802 Solutions for Vertical Applications" White Paper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Godfrey/Reigel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5:25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33801389"/>
                  </a:ext>
                </a:extLst>
              </a:tr>
              <a:tr h="309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802.24 New Action Items, New Activities, AOB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5:45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8447330"/>
                  </a:ext>
                </a:extLst>
              </a:tr>
              <a:tr h="3097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>
                          <a:effectLst/>
                        </a:rPr>
                        <a:t>1.11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Adjourn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effectLst/>
                        </a:rPr>
                        <a:t>Godfrey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u="none" strike="noStrike">
                          <a:effectLst/>
                        </a:rPr>
                        <a:t>5:55 PM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8091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Approve March TAG teleconference minutes</a:t>
            </a:r>
          </a:p>
          <a:p>
            <a:pPr lvl="1"/>
            <a:r>
              <a:rPr lang="en-US" dirty="0"/>
              <a:t>802.24-30-0008r0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Approved with unanimous consent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TAG: Election of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90678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Procedure in 802.24 Operations Manual  document 24-14-0007-00-0000</a:t>
            </a:r>
          </a:p>
          <a:p>
            <a:r>
              <a:rPr lang="en-US" dirty="0"/>
              <a:t>Announced Candidates</a:t>
            </a:r>
          </a:p>
          <a:p>
            <a:pPr lvl="1"/>
            <a:r>
              <a:rPr lang="en-US" dirty="0"/>
              <a:t>Tim Godfrey (Chair)</a:t>
            </a:r>
          </a:p>
          <a:p>
            <a:pPr lvl="1"/>
            <a:r>
              <a:rPr lang="en-US" dirty="0"/>
              <a:t>Ben Rolfe (Vice Chair)</a:t>
            </a:r>
          </a:p>
          <a:p>
            <a:r>
              <a:rPr lang="en-US" dirty="0"/>
              <a:t>Election of Chair</a:t>
            </a:r>
          </a:p>
          <a:p>
            <a:pPr lvl="1"/>
            <a:r>
              <a:rPr lang="en-US" dirty="0"/>
              <a:t>Vote: 7/0/0 </a:t>
            </a:r>
          </a:p>
          <a:p>
            <a:r>
              <a:rPr lang="en-US" dirty="0"/>
              <a:t>Election of Vice Chair</a:t>
            </a:r>
          </a:p>
          <a:p>
            <a:pPr lvl="1"/>
            <a:r>
              <a:rPr lang="en-US" dirty="0"/>
              <a:t>Vote: 7/0/0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81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676402"/>
            <a:ext cx="10439400" cy="47990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Update from 802.18 – Jay Holcomb</a:t>
            </a:r>
          </a:p>
          <a:p>
            <a:pPr lvl="1"/>
            <a:r>
              <a:rPr lang="en-US" dirty="0"/>
              <a:t>WRC-19 any outcomes</a:t>
            </a:r>
          </a:p>
          <a:p>
            <a:pPr lvl="2"/>
            <a:r>
              <a:rPr lang="en-US" dirty="0"/>
              <a:t>Will review Thursday, and look forward to WRC23.</a:t>
            </a:r>
          </a:p>
          <a:p>
            <a:pPr lvl="1"/>
            <a:r>
              <a:rPr lang="en-US" dirty="0"/>
              <a:t>6 June – 70/80/90 GHz NPRM (5G) – relevant to 802.11ay.  </a:t>
            </a:r>
          </a:p>
          <a:p>
            <a:pPr lvl="1"/>
            <a:r>
              <a:rPr lang="en-US" dirty="0"/>
              <a:t>FCC – R&amp;O and FNPRM on 6 GHz – any IEEE 802.18 actions?</a:t>
            </a:r>
          </a:p>
          <a:p>
            <a:pPr marL="1200150" lvl="3" indent="0">
              <a:buNone/>
            </a:pPr>
            <a:r>
              <a:rPr lang="en-US" dirty="0"/>
              <a:t>Multi-stakeholder Group – for dealing with 6 GHz implications. </a:t>
            </a:r>
          </a:p>
          <a:p>
            <a:pPr marL="1200150" lvl="3" indent="0">
              <a:buNone/>
            </a:pPr>
            <a:r>
              <a:rPr lang="en-US" dirty="0"/>
              <a:t>3GPP released NR-U channelization for 6 </a:t>
            </a:r>
            <a:r>
              <a:rPr lang="en-US" dirty="0" err="1"/>
              <a:t>Ghz.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WFA participation for MSG</a:t>
            </a:r>
          </a:p>
          <a:p>
            <a:pPr marL="1200150" lvl="3" indent="0">
              <a:buNone/>
            </a:pPr>
            <a:r>
              <a:rPr lang="en-US" dirty="0"/>
              <a:t>802.15.4a/z  UWB community</a:t>
            </a:r>
          </a:p>
          <a:p>
            <a:pPr marL="1200150" lvl="3" indent="0">
              <a:buNone/>
            </a:pPr>
            <a:r>
              <a:rPr lang="en-US" dirty="0"/>
              <a:t>Pre-MSG formation/planning Kickoff meeting 7/31   (WFA / </a:t>
            </a:r>
            <a:r>
              <a:rPr lang="en-US" dirty="0" err="1"/>
              <a:t>Winnforum</a:t>
            </a:r>
            <a:r>
              <a:rPr lang="en-US" dirty="0"/>
              <a:t>)</a:t>
            </a:r>
          </a:p>
          <a:p>
            <a:pPr marL="1200150" lvl="3" indent="0">
              <a:buNone/>
            </a:pPr>
            <a:r>
              <a:rPr lang="en-US" dirty="0"/>
              <a:t>Unknown if FCC will sanction a the group, or is it independent</a:t>
            </a:r>
          </a:p>
          <a:p>
            <a:pPr marL="1200150" lvl="3" indent="0">
              <a:buNone/>
            </a:pPr>
            <a:r>
              <a:rPr lang="en-US" dirty="0"/>
              <a:t>FCC will be a “participant”</a:t>
            </a:r>
          </a:p>
          <a:p>
            <a:pPr marL="1200150" lvl="3" indent="0">
              <a:buNone/>
            </a:pPr>
            <a:r>
              <a:rPr lang="en-US" dirty="0"/>
              <a:t>STAs and Petition for Reconsideration have been filed on the R&amp;O</a:t>
            </a:r>
          </a:p>
          <a:p>
            <a:pPr marL="1200150" lvl="3" indent="0">
              <a:buNone/>
            </a:pPr>
            <a:r>
              <a:rPr lang="en-US" dirty="0"/>
              <a:t>Train Control Applications. </a:t>
            </a:r>
          </a:p>
          <a:p>
            <a:pPr marL="1200150" lvl="3" indent="0">
              <a:buNone/>
            </a:pPr>
            <a:r>
              <a:rPr lang="en-US" dirty="0"/>
              <a:t>FNPRM introduces VLP operation – no AFC, ad-hoc band operation, outdoors and mobile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93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1DC3-D0B7-46F3-AA2D-4A0A21B8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BFB69-2387-49A0-A9B5-4BD601FC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P2413				Ludwig Winkel</a:t>
            </a:r>
          </a:p>
          <a:p>
            <a:r>
              <a:rPr lang="en-US" sz="2400" dirty="0"/>
              <a:t>ATIS TOPS 			Farrokh </a:t>
            </a:r>
            <a:r>
              <a:rPr lang="en-US" sz="2400" dirty="0" err="1"/>
              <a:t>Khatibi</a:t>
            </a:r>
            <a:endParaRPr lang="en-US" sz="2400" dirty="0"/>
          </a:p>
          <a:p>
            <a:r>
              <a:rPr lang="en-US" sz="2400" dirty="0"/>
              <a:t>Wi-Fi Alliance (Informal)		Alan Berkema</a:t>
            </a:r>
          </a:p>
          <a:p>
            <a:r>
              <a:rPr lang="en-US" sz="2400" dirty="0"/>
              <a:t>ZigBee Alliance (Informal)	Ruben Salazar</a:t>
            </a:r>
          </a:p>
          <a:p>
            <a:r>
              <a:rPr lang="en-US" sz="2400" dirty="0"/>
              <a:t>IEEE PSCC TF S6		Marc Lacroix  (completed)</a:t>
            </a:r>
          </a:p>
          <a:p>
            <a:r>
              <a:rPr lang="en-US" sz="2400" dirty="0"/>
              <a:t>Industrial Internet Consortium	Wael Diab (not active - assign to Chris D)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074C8-E6EE-4E6A-85A6-1946973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5F0CE-BE1D-4DB7-92D4-80CD70E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319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A set of vertical applications enabled by low latency</a:t>
            </a:r>
          </a:p>
          <a:p>
            <a:r>
              <a:rPr lang="en-US" dirty="0"/>
              <a:t>The challenges of reliable low latency in unlicensed spectrum.  </a:t>
            </a:r>
          </a:p>
          <a:p>
            <a:pPr lvl="1"/>
            <a:r>
              <a:rPr lang="en-US" dirty="0"/>
              <a:t>Adapting TSN’s “FRER” feature</a:t>
            </a:r>
          </a:p>
          <a:p>
            <a:pPr lvl="1"/>
            <a:r>
              <a:rPr lang="en-US" dirty="0"/>
              <a:t>Adapting 802 wireless to licensed spectrum?</a:t>
            </a:r>
          </a:p>
          <a:p>
            <a:pPr lvl="1"/>
            <a:r>
              <a:rPr lang="en-US" dirty="0"/>
              <a:t>Operating over multiple bands or channels?</a:t>
            </a:r>
          </a:p>
          <a:p>
            <a:r>
              <a:rPr lang="en-US" dirty="0"/>
              <a:t>Special cases for high data rates for immersive video</a:t>
            </a:r>
          </a:p>
          <a:p>
            <a:endParaRPr lang="en-US" dirty="0"/>
          </a:p>
          <a:p>
            <a:r>
              <a:rPr lang="en-US" dirty="0"/>
              <a:t>Latest Draft is </a:t>
            </a:r>
            <a:r>
              <a:rPr lang="en-US" dirty="0">
                <a:hlinkClick r:id="rId2"/>
              </a:rPr>
              <a:t>802.24-19-0003r5</a:t>
            </a:r>
            <a:r>
              <a:rPr lang="en-US" dirty="0"/>
              <a:t>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F315-F810-4D64-A691-A55E9D45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6FED7-F909-48D0-B0F1-1F32F355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Need volunteers to pare down AR/VR section to limit scope to Low Latency networking concepts. </a:t>
            </a:r>
          </a:p>
          <a:p>
            <a:endParaRPr lang="en-US" dirty="0"/>
          </a:p>
          <a:p>
            <a:r>
              <a:rPr lang="en-US" dirty="0"/>
              <a:t>A topic to explore is the relationship between high throughput and low latency. Can you have low latency without high bandwidth?  </a:t>
            </a:r>
          </a:p>
          <a:p>
            <a:pPr lvl="1"/>
            <a:r>
              <a:rPr lang="en-US" dirty="0"/>
              <a:t>Can we follow the example of 5G URLLC?  This can be seen as alternative to 5G approaches, but standards-based and lower cost to use. </a:t>
            </a:r>
          </a:p>
          <a:p>
            <a:pPr lvl="1"/>
            <a:r>
              <a:rPr lang="en-US" dirty="0"/>
              <a:t>Show how Wi-Fi technology can provide an equally good or better result and performance (bandwidth and low jitter and low latency)  What are specific capabilities introduced in 802.11be?</a:t>
            </a:r>
          </a:p>
          <a:p>
            <a:r>
              <a:rPr lang="en-US" dirty="0"/>
              <a:t>Map identified uses cases on to various IEEE 802 standards.</a:t>
            </a:r>
          </a:p>
          <a:p>
            <a:r>
              <a:rPr lang="en-US" dirty="0"/>
              <a:t>Tie low latency to 802.1 TSN – how can 802.1 TSN functionality be carried into other MAC/PHY standards. </a:t>
            </a:r>
          </a:p>
          <a:p>
            <a:pPr lvl="1"/>
            <a:r>
              <a:rPr lang="en-US" dirty="0"/>
              <a:t>Follow collaboration of 802.11be with 802.1 TSN – there are gaps in expectations from 802.11 and TSN. </a:t>
            </a:r>
          </a:p>
          <a:p>
            <a:pPr lvl="1"/>
            <a:r>
              <a:rPr lang="en-US" dirty="0"/>
              <a:t>Discuss how FRER could compensate for lack of reliability/predictability of unlicensed spectrum</a:t>
            </a:r>
          </a:p>
          <a:p>
            <a:pPr lvl="1"/>
            <a:endParaRPr lang="en-US" dirty="0"/>
          </a:p>
          <a:p>
            <a:r>
              <a:rPr lang="en-US" dirty="0"/>
              <a:t>Trim down section 6 from RTA TIG. </a:t>
            </a:r>
          </a:p>
          <a:p>
            <a:pPr lvl="1"/>
            <a:r>
              <a:rPr lang="en-US" dirty="0"/>
              <a:t>Tim will incorporate </a:t>
            </a:r>
            <a:r>
              <a:rPr lang="en-US" dirty="0" err="1"/>
              <a:t>Allens</a:t>
            </a:r>
            <a:r>
              <a:rPr lang="en-US" dirty="0"/>
              <a:t> document and upload as Revision 6</a:t>
            </a:r>
          </a:p>
          <a:p>
            <a:endParaRPr lang="en-US" dirty="0"/>
          </a:p>
          <a:p>
            <a:r>
              <a:rPr lang="en-US" dirty="0"/>
              <a:t>Max could review section on relation of TSN to 802.11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2D73E-05D6-4960-93E8-46A865A3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D234-ABE2-4202-8EA6-6EEB2D0E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1491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802-24-Theme1</Template>
  <TotalTime>43043</TotalTime>
  <Words>1527</Words>
  <Application>Microsoft Office PowerPoint</Application>
  <PresentationFormat>Widescreen</PresentationFormat>
  <Paragraphs>262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Arial1</vt:lpstr>
      <vt:lpstr>Calibri</vt:lpstr>
      <vt:lpstr>Times New Roman</vt:lpstr>
      <vt:lpstr>Times New Roman1</vt:lpstr>
      <vt:lpstr>802-24-Theme1</vt:lpstr>
      <vt:lpstr>802.24 Vertical Applications TAG Closing Report</vt:lpstr>
      <vt:lpstr>802.24 Overview</vt:lpstr>
      <vt:lpstr>PowerPoint Presentation</vt:lpstr>
      <vt:lpstr>802.24 TAG</vt:lpstr>
      <vt:lpstr>802.24 TAG: Election of Officers</vt:lpstr>
      <vt:lpstr>Radio Regulatory Items</vt:lpstr>
      <vt:lpstr>Liaison Review</vt:lpstr>
      <vt:lpstr>“Low latency” White Paper</vt:lpstr>
      <vt:lpstr>Next Steps</vt:lpstr>
      <vt:lpstr>802.24.2 White Paper</vt:lpstr>
      <vt:lpstr>Next Steps to progress work in TG2 IoT</vt:lpstr>
      <vt:lpstr>"IEEE 802 Solutions for Vertical Applications"</vt:lpstr>
      <vt:lpstr>New Topic: IETF Reliable and Available Wireless</vt:lpstr>
      <vt:lpstr>2020 Future TAG Activity Planning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815</cp:revision>
  <cp:lastPrinted>1998-02-10T13:28:06Z</cp:lastPrinted>
  <dcterms:created xsi:type="dcterms:W3CDTF">2015-05-13T21:49:41Z</dcterms:created>
  <dcterms:modified xsi:type="dcterms:W3CDTF">2020-07-24T20:43:39Z</dcterms:modified>
</cp:coreProperties>
</file>