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75" r:id="rId15"/>
    <p:sldId id="488" r:id="rId16"/>
    <p:sldId id="521" r:id="rId17"/>
    <p:sldId id="522" r:id="rId18"/>
    <p:sldId id="486" r:id="rId19"/>
    <p:sldId id="518" r:id="rId20"/>
    <p:sldId id="415" r:id="rId21"/>
    <p:sldId id="524"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75"/>
            <p14:sldId id="488"/>
            <p14:sldId id="521"/>
            <p14:sldId id="522"/>
            <p14:sldId id="486"/>
            <p14:sldId id="518"/>
            <p14:sldId id="415"/>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23" autoAdjust="0"/>
    <p:restoredTop sz="94099" autoAdjust="0"/>
  </p:normalViewPr>
  <p:slideViewPr>
    <p:cSldViewPr>
      <p:cViewPr varScale="1">
        <p:scale>
          <a:sx n="133" d="100"/>
          <a:sy n="133" d="100"/>
        </p:scale>
        <p:origin x="150" y="169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802.24-21-0001r0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24/dcn/20/24-20-0015-00-0000-tag-minutes-november-2020.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19/24-19-0003-07-0000-low-latency-communication-white-paper.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013-00-AANI-draft-technical-report-on-interworking-between-3gpp-5g-network-wlan.docx" TargetMode="External"/><Relationship Id="rId2" Type="http://schemas.openxmlformats.org/officeDocument/2006/relationships/hyperlink" Target="https://mentor.ieee.org/802.24/dcn/19/24-19-0017-05-0000-ieee-802-solutions-for-vertical-applications.docx" TargetMode="External"/><Relationship Id="rId1" Type="http://schemas.openxmlformats.org/officeDocument/2006/relationships/slideLayout" Target="../slideLayouts/slideLayout2.xml"/><Relationship Id="rId4" Type="http://schemas.openxmlformats.org/officeDocument/2006/relationships/hyperlink" Target="mailto:hsoh5@etri.re.kr"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16952457@epri.webex.com" TargetMode="External"/><Relationship Id="rId2" Type="http://schemas.openxmlformats.org/officeDocument/2006/relationships/hyperlink" Target="https://epri.webex.com/epri/j.php?MTID=m6dcf55f13055e381039dde1a02f911a9"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4520ff3ea3229f7f43b20fb05b62a021" TargetMode="External"/><Relationship Id="rId4" Type="http://schemas.openxmlformats.org/officeDocument/2006/relationships/hyperlink" Target="https://epri.webex.com/epri/j.php?MTID=mcf52b53e90cdc13b0100f2d44e6dc377"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January 13,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November TAG teleconference minutes</a:t>
            </a:r>
          </a:p>
          <a:p>
            <a:pPr lvl="1"/>
            <a:r>
              <a:rPr lang="en-US" dirty="0">
                <a:hlinkClick r:id="rId2"/>
              </a:rPr>
              <a:t>802.24-20-0015r0</a:t>
            </a:r>
            <a:endParaRPr lang="en-US" dirty="0"/>
          </a:p>
          <a:p>
            <a:endParaRPr lang="en-US" dirty="0"/>
          </a:p>
          <a:p>
            <a:pPr lvl="1"/>
            <a:endParaRPr lang="en-US" dirty="0"/>
          </a:p>
          <a:p>
            <a:pPr lvl="2"/>
            <a:endParaRPr lang="en-US" dirty="0"/>
          </a:p>
          <a:p>
            <a:pPr lvl="1"/>
            <a:endParaRPr lang="en-US" dirty="0"/>
          </a:p>
          <a:p>
            <a:pPr lvl="1"/>
            <a:endParaRPr lang="en-US" dirty="0"/>
          </a:p>
          <a:p>
            <a:r>
              <a:rPr lang="en-US" dirty="0"/>
              <a:t>TAG Action Items :</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  (completed)</a:t>
            </a:r>
          </a:p>
          <a:p>
            <a:r>
              <a:rPr lang="en-US" sz="2400" dirty="0"/>
              <a:t>Industrial Internet Consortium	Wael Diab (not active - assign to Chris D)</a:t>
            </a:r>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802.24-19-0003r7</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7500" lnSpcReduction="20000"/>
          </a:bodyPr>
          <a:lstStyle/>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pPr lvl="1"/>
            <a:r>
              <a:rPr lang="en-US" dirty="0"/>
              <a:t>Can we follow the example of 5G URLLC?  This can be seen as alternative to 5G approaches, but standards-based and lower cost to use. </a:t>
            </a:r>
          </a:p>
          <a:p>
            <a:pPr lvl="1"/>
            <a:r>
              <a:rPr lang="en-US" dirty="0"/>
              <a:t>Show how Wi-Fi technology can provide an equally good or better result and performance (bandwidth and low jitter and low latency)  What are specific capabilities introduced in 802.11be?</a:t>
            </a:r>
          </a:p>
          <a:p>
            <a:r>
              <a:rPr lang="en-US" dirty="0"/>
              <a:t>Map identified uses cases on to various IEEE 802 standards.</a:t>
            </a:r>
          </a:p>
          <a:p>
            <a:r>
              <a:rPr lang="en-US" dirty="0"/>
              <a:t>Tie low latency to 802.1 TSN – how can 802.1 TSN functionality be carried into other MAC/PHY standards. </a:t>
            </a:r>
          </a:p>
          <a:p>
            <a:pPr marL="857250" lvl="2" indent="0">
              <a:buNone/>
            </a:pPr>
            <a:r>
              <a:rPr lang="en-US" dirty="0"/>
              <a:t>Max could review section on relation of TSN to 802.11</a:t>
            </a:r>
          </a:p>
          <a:p>
            <a:endParaRPr lang="en-US" dirty="0"/>
          </a:p>
          <a:p>
            <a:r>
              <a:rPr lang="en-US" dirty="0"/>
              <a:t>Actions from November 2020</a:t>
            </a:r>
          </a:p>
          <a:p>
            <a:pPr lvl="1"/>
            <a:r>
              <a:rPr lang="en-US" dirty="0"/>
              <a:t>Convert numerical text descriptions into tables</a:t>
            </a:r>
          </a:p>
          <a:p>
            <a:pPr lvl="1"/>
            <a:r>
              <a:rPr lang="en-US" dirty="0"/>
              <a:t>Goal to have overall length about 10-15 pages max. </a:t>
            </a:r>
          </a:p>
          <a:p>
            <a:pPr lvl="1"/>
            <a:r>
              <a:rPr lang="en-US" dirty="0"/>
              <a:t>Ben will reach out to people who are interested in AR/VR, and can trim the document text. </a:t>
            </a:r>
          </a:p>
          <a:p>
            <a:pPr lvl="1"/>
            <a:r>
              <a:rPr lang="en-US" dirty="0"/>
              <a:t>Allan Jones will look into removing unrealistic wireless requirements from AR/VR section.   Re-evaluate the underlying aspirational assumptions from the AR/VR section. Trim down section 6 from RTA TIG. – action Allen</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775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WFA HaLow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62500" lnSpcReduction="20000"/>
          </a:bodyPr>
          <a:lstStyle/>
          <a:p>
            <a:r>
              <a:rPr lang="en-US" dirty="0"/>
              <a:t>Previously called “Network Integration”</a:t>
            </a:r>
          </a:p>
          <a:p>
            <a:r>
              <a:rPr lang="en-US" dirty="0"/>
              <a:t>Draft White Paper (July 2020) is posted as </a:t>
            </a:r>
            <a:r>
              <a:rPr lang="en-US" dirty="0">
                <a:hlinkClick r:id="rId2"/>
              </a:rPr>
              <a:t>IEEE802-24/19-0017r5</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3"/>
              </a:rPr>
              <a:t>11-20-0013-00-AANI-draft-technical-report-on-interworking-between-3gpp-5g-network-wlan</a:t>
            </a:r>
            <a:endParaRPr lang="en-US" dirty="0"/>
          </a:p>
          <a:p>
            <a:pPr lvl="2"/>
            <a:r>
              <a:rPr lang="en-US" dirty="0"/>
              <a:t>Author -  </a:t>
            </a:r>
            <a:r>
              <a:rPr lang="en-GB" dirty="0">
                <a:hlinkClick r:id="rId4"/>
              </a:rPr>
              <a:t>hsoh5@etri.re.kr</a:t>
            </a:r>
            <a:endParaRPr lang="en-GB" dirty="0"/>
          </a:p>
          <a:p>
            <a:pPr lvl="2"/>
            <a:r>
              <a:rPr lang="en-US" dirty="0"/>
              <a:t>May not attend July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New Topic: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Opportunity for coordination between 802.24, 802.1 TSN, 802.11be, 802.15 IG DEP?</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19</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3810000" y="2593832"/>
            <a:ext cx="7239000" cy="2473025"/>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62500" lnSpcReduction="20000"/>
          </a:bodyPr>
          <a:lstStyle/>
          <a:p>
            <a:r>
              <a:rPr lang="en-US" sz="5800" u="sng" dirty="0">
                <a:hlinkClick r:id="rId2"/>
              </a:rPr>
              <a:t>Join WebEx meeting</a:t>
            </a:r>
            <a:r>
              <a:rPr lang="en-US" sz="5800" dirty="0"/>
              <a:t>   </a:t>
            </a:r>
            <a:br>
              <a:rPr lang="en-US" dirty="0"/>
            </a:br>
            <a:endParaRPr lang="en-US" dirty="0"/>
          </a:p>
          <a:p>
            <a:r>
              <a:rPr lang="en-US" dirty="0"/>
              <a:t>Meeting number: 171 695 2457  Meeting password: kxDDWwrY428    </a:t>
            </a:r>
            <a:br>
              <a:rPr lang="en-US" dirty="0"/>
            </a:br>
            <a:br>
              <a:rPr lang="en-US" dirty="0"/>
            </a:br>
            <a:r>
              <a:rPr lang="en-US" dirty="0"/>
              <a:t>Join from a video conferencing system or application</a:t>
            </a:r>
            <a:br>
              <a:rPr lang="en-US" dirty="0"/>
            </a:br>
            <a:r>
              <a:rPr lang="en-US" dirty="0"/>
              <a:t>Dial </a:t>
            </a:r>
            <a:r>
              <a:rPr lang="en-US" u="sng" dirty="0">
                <a:hlinkClick r:id="rId3"/>
              </a:rPr>
              <a:t>1716952457@epri.webex.com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dirty="0"/>
              <a:t>If you are a host, </a:t>
            </a:r>
            <a:r>
              <a:rPr lang="en-US" dirty="0">
                <a:hlinkClick r:id="rId4"/>
              </a:rPr>
              <a:t>click here</a:t>
            </a:r>
            <a:r>
              <a:rPr lang="en-US" dirty="0"/>
              <a:t> to view host information. </a:t>
            </a: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171 695 2457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endParaRPr lang="en-US" dirty="0"/>
          </a:p>
          <a:p>
            <a:pPr lvl="1"/>
            <a:r>
              <a:rPr lang="en-US" dirty="0"/>
              <a:t>6 GHz band changes in other regulatory domains internationally</a:t>
            </a:r>
          </a:p>
          <a:p>
            <a:pPr lvl="1"/>
            <a:r>
              <a:rPr lang="en-US" dirty="0"/>
              <a:t>ITS band changes at 5.9 GHz</a:t>
            </a:r>
          </a:p>
          <a:p>
            <a:pPr lvl="1"/>
            <a:r>
              <a:rPr lang="en-US" dirty="0"/>
              <a:t>ITU WP5D, looking to WRC-23 – any viewpoints?</a:t>
            </a:r>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20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lstStyle/>
          <a:p>
            <a:r>
              <a:rPr lang="en-US" dirty="0"/>
              <a:t>A concept suggested by the 802 Chair Paul </a:t>
            </a:r>
            <a:r>
              <a:rPr lang="en-US" dirty="0" err="1"/>
              <a:t>Nicolich</a:t>
            </a:r>
            <a:r>
              <a:rPr lang="en-US" dirty="0"/>
              <a:t>:</a:t>
            </a:r>
          </a:p>
          <a:p>
            <a:r>
              <a:rPr lang="en-US" dirty="0"/>
              <a:t>In 2019, 802.24 facilitated bringing in new vertical markets and stakeholders (transportation, oil/gas, </a:t>
            </a:r>
            <a:r>
              <a:rPr lang="en-US" dirty="0" err="1"/>
              <a:t>etc</a:t>
            </a:r>
            <a:r>
              <a:rPr lang="en-US" dirty="0"/>
              <a:t>) to fill as standards gap with the 16t project.</a:t>
            </a:r>
          </a:p>
          <a:p>
            <a:r>
              <a:rPr lang="en-US" dirty="0"/>
              <a:t>Are there other vertical segments with “standards gaps” that we could engage with?</a:t>
            </a:r>
          </a:p>
          <a:p>
            <a:r>
              <a:rPr lang="en-US" dirty="0"/>
              <a:t>Are representatives of these groups already involved in IEEE 802, or is some form of outreach needed? </a:t>
            </a:r>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00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Revisit in 2021 when meetings resume</a:t>
            </a:r>
          </a:p>
          <a:p>
            <a:pPr lvl="1"/>
            <a:endParaRPr lang="en-US" dirty="0"/>
          </a:p>
          <a:p>
            <a:r>
              <a:rPr lang="en-US" dirty="0"/>
              <a:t>Other topics to consider for 2021</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r>
              <a:rPr lang="en-US" dirty="0"/>
              <a:t> </a:t>
            </a:r>
          </a:p>
          <a:p>
            <a:pPr lvl="2"/>
            <a:r>
              <a:rPr lang="en-US" dirty="0"/>
              <a:t>With completion of 802.15.4revMD, those people may be available to participate again?</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endParaRPr lang="en-US" dirty="0"/>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 as of March 2020</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775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 expanding scope and participation</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2408</Words>
  <Application>Microsoft Office PowerPoint</Application>
  <PresentationFormat>Widescreen</PresentationFormat>
  <Paragraphs>264</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“Low latency” White Paper</vt:lpstr>
      <vt:lpstr>Next Steps</vt:lpstr>
      <vt:lpstr>802.24.2 White Paper</vt:lpstr>
      <vt:lpstr>Next Steps to progress work in TG2 IoT</vt:lpstr>
      <vt:lpstr>"IEEE 802 Solutions for Vertical Applications"</vt:lpstr>
      <vt:lpstr>New Topic: IETF Reliable and Available Wireless</vt:lpstr>
      <vt:lpstr>Radio Regulatory Items</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10</cp:revision>
  <dcterms:created xsi:type="dcterms:W3CDTF">2020-10-13T15:01:18Z</dcterms:created>
  <dcterms:modified xsi:type="dcterms:W3CDTF">2021-01-12T15:03:33Z</dcterms:modified>
</cp:coreProperties>
</file>