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6"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90" d="100"/>
          <a:sy n="90" d="100"/>
        </p:scale>
        <p:origin x="114" y="139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8703856@epri.webex.com" TargetMode="External"/><Relationship Id="rId2" Type="http://schemas.openxmlformats.org/officeDocument/2006/relationships/hyperlink" Target="https://epri.webex.com/epri/j.php?MTID=ma9b45b25afbf24e416eb893afe42a9f0"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53eca6708104048effd95b7176e3bb9" TargetMode="External"/><Relationship Id="rId4" Type="http://schemas.openxmlformats.org/officeDocument/2006/relationships/hyperlink" Target="https://epri.webex.com/epri/j.php?MTID=md3fefbe3f5247d7e766813abf937fc7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12,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March TAG teleconference minutes</a:t>
            </a:r>
          </a:p>
          <a:p>
            <a:pPr lvl="1"/>
            <a:r>
              <a:rPr lang="en-US" dirty="0"/>
              <a:t>802.24-21-0003r0 </a:t>
            </a:r>
          </a:p>
          <a:p>
            <a:pPr lvl="2"/>
            <a:r>
              <a:rPr lang="en-US" dirty="0"/>
              <a:t>Approved with unanimous consent</a:t>
            </a:r>
          </a:p>
          <a:p>
            <a:pPr lvl="1"/>
            <a:endParaRPr lang="en-US" dirty="0"/>
          </a:p>
          <a:p>
            <a:pPr lvl="1"/>
            <a:endParaRPr lang="en-US" dirty="0"/>
          </a:p>
          <a:p>
            <a:pPr lvl="2"/>
            <a:endParaRPr lang="en-US" dirty="0"/>
          </a:p>
          <a:p>
            <a:pPr lvl="1"/>
            <a:endParaRPr lang="en-US" dirty="0"/>
          </a:p>
          <a:p>
            <a:pPr lvl="1"/>
            <a:endParaRPr lang="en-US" dirty="0"/>
          </a:p>
          <a:p>
            <a:r>
              <a:rPr lang="en-US" dirty="0"/>
              <a:t>Action Items from March</a:t>
            </a:r>
          </a:p>
          <a:p>
            <a:pPr lvl="1"/>
            <a:r>
              <a:rPr lang="en-US" dirty="0"/>
              <a:t>Complete Low Latency revisions (first Tim, Ben, then Allan, )</a:t>
            </a:r>
          </a:p>
          <a:p>
            <a:pPr lvl="1"/>
            <a:r>
              <a:rPr lang="en-US" dirty="0"/>
              <a:t>Tech Talk</a:t>
            </a:r>
          </a:p>
          <a:p>
            <a:pPr lvl="1"/>
            <a:r>
              <a:rPr lang="en-US" dirty="0"/>
              <a:t>Set up call with Joe Levy, and Max Riegel on 802 Applications WP</a:t>
            </a:r>
          </a:p>
          <a:p>
            <a:pPr lvl="1"/>
            <a:endParaRPr lang="en-US" dirty="0"/>
          </a:p>
          <a:p>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802.24-19-0003r9.</a:t>
            </a:r>
            <a:r>
              <a:rPr lang="en-US" dirty="0">
                <a:hlinkClick r:id="rId3"/>
              </a:rPr>
              <a:t>  </a:t>
            </a:r>
            <a:r>
              <a:rPr lang="en-US" dirty="0"/>
              <a:t>(March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55000" lnSpcReduction="2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added section for grid protection update standards section for completed standards – uploaded as R9</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r>
              <a:rPr lang="en-US" dirty="0"/>
              <a:t>Discussion May Interim</a:t>
            </a:r>
          </a:p>
          <a:p>
            <a:pPr lvl="1"/>
            <a:r>
              <a:rPr lang="en-US" dirty="0"/>
              <a:t>Roadmap section at end:</a:t>
            </a:r>
          </a:p>
          <a:p>
            <a:pPr lvl="2"/>
            <a:r>
              <a:rPr lang="en-US" i="1" dirty="0"/>
              <a:t>Develop a roadmap for all 802 standards relevant to Low Latency</a:t>
            </a:r>
            <a:endParaRPr lang="en-US" dirty="0"/>
          </a:p>
          <a:p>
            <a:pPr lvl="3"/>
            <a:r>
              <a:rPr lang="en-US" i="1" dirty="0"/>
              <a:t>	802.11be</a:t>
            </a:r>
            <a:endParaRPr lang="en-US" dirty="0"/>
          </a:p>
          <a:p>
            <a:pPr lvl="3"/>
            <a:r>
              <a:rPr lang="en-US" i="1" dirty="0"/>
              <a:t>	802.15.14  UWB</a:t>
            </a:r>
            <a:endParaRPr lang="en-US" dirty="0"/>
          </a:p>
          <a:p>
            <a:pPr lvl="3"/>
            <a:r>
              <a:rPr lang="en-US" i="1" dirty="0"/>
              <a:t>	802.3 and 802.1 TSN</a:t>
            </a:r>
            <a:endParaRPr lang="en-US" dirty="0"/>
          </a:p>
          <a:p>
            <a:pPr lvl="3"/>
            <a:r>
              <a:rPr lang="en-US" i="1" dirty="0"/>
              <a:t>	802.15.16t</a:t>
            </a:r>
          </a:p>
          <a:p>
            <a:r>
              <a:rPr lang="en-US" dirty="0"/>
              <a:t>Alan will add cyber security </a:t>
            </a:r>
          </a:p>
          <a:p>
            <a:r>
              <a:rPr lang="en-US" dirty="0"/>
              <a:t>Ben will provide text on 802.15.14 UWB and 802.15.3. </a:t>
            </a:r>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00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a:p>
            <a:r>
              <a:rPr lang="en-US" dirty="0"/>
              <a:t>Email from Max – </a:t>
            </a:r>
          </a:p>
          <a:p>
            <a:pPr lvl="1"/>
            <a:r>
              <a:rPr lang="en-US" dirty="0"/>
              <a:t>May not be able to attend today, </a:t>
            </a:r>
          </a:p>
          <a:p>
            <a:pPr lvl="1"/>
            <a:r>
              <a:rPr lang="en-US" dirty="0"/>
              <a:t>Requests us to identify stakeholders and interested parties to help complete</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u="sng" dirty="0">
                <a:hlinkClick r:id="rId2"/>
              </a:rPr>
              <a:t>Join WebEx meeting</a:t>
            </a:r>
            <a:r>
              <a:rPr lang="en-US" sz="5100" dirty="0"/>
              <a:t>   </a:t>
            </a:r>
          </a:p>
          <a:p>
            <a:br>
              <a:rPr lang="en-US" dirty="0"/>
            </a:br>
            <a:r>
              <a:rPr lang="en-US" dirty="0" err="1"/>
              <a:t>Meeting</a:t>
            </a:r>
            <a:r>
              <a:rPr lang="en-US" dirty="0"/>
              <a:t> number: 185 870 3856  Meeting password: AKyMMKRP628    </a:t>
            </a:r>
            <a:br>
              <a:rPr lang="en-US" dirty="0"/>
            </a:br>
            <a:br>
              <a:rPr lang="en-US" dirty="0"/>
            </a:br>
            <a:r>
              <a:rPr lang="en-US" dirty="0"/>
              <a:t>Join from a video conferencing system or application</a:t>
            </a:r>
            <a:br>
              <a:rPr lang="en-US" dirty="0"/>
            </a:br>
            <a:r>
              <a:rPr lang="en-US" dirty="0"/>
              <a:t>Dial </a:t>
            </a:r>
            <a:r>
              <a:rPr lang="en-US" u="sng" dirty="0">
                <a:hlinkClick r:id="rId3"/>
              </a:rPr>
              <a:t>1858703856@epri.webex.com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185 870 3856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March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a:p>
            <a:r>
              <a:rPr lang="en-US" dirty="0"/>
              <a:t>Specifically invite Joe Levy to July session along with Max to progress this. </a:t>
            </a:r>
          </a:p>
          <a:p>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Get the word out. Use Tech Talks, work with John D Ambrosia, public visibility standing committee</a:t>
            </a:r>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IETF: Reliable and Available Wireless – keep tabs on this.</a:t>
            </a:r>
          </a:p>
          <a:p>
            <a:endParaRPr lang="en-US" dirty="0"/>
          </a:p>
          <a:p>
            <a:r>
              <a:rPr lang="en-US" dirty="0"/>
              <a:t>Other topics to consider for 2021 or 2022</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a:t>, transitioning to 802.15.1</a:t>
            </a:r>
            <a:r>
              <a:rPr lang="en-US" dirty="0"/>
              <a:t>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7500" lnSpcReduction="20000"/>
          </a:bodyPr>
          <a:lstStyle/>
          <a:p>
            <a:r>
              <a:rPr lang="en-US" dirty="0"/>
              <a:t>Action Items</a:t>
            </a:r>
          </a:p>
          <a:p>
            <a:pPr lvl="1"/>
            <a:r>
              <a:rPr lang="en-US" dirty="0"/>
              <a:t>Continue Low Latency development (Alan, Ben)</a:t>
            </a:r>
          </a:p>
          <a:p>
            <a:pPr lvl="1"/>
            <a:r>
              <a:rPr lang="en-US" dirty="0"/>
              <a:t>Invite Joe Levy to July session</a:t>
            </a:r>
          </a:p>
          <a:p>
            <a:pPr lvl="1"/>
            <a:r>
              <a:rPr lang="en-US" dirty="0"/>
              <a:t>Work with Christy to get links to Tech Talks on 802.24 site. </a:t>
            </a:r>
          </a:p>
          <a:p>
            <a:pPr lvl="1"/>
            <a:endParaRPr lang="en-US" dirty="0"/>
          </a:p>
          <a:p>
            <a:r>
              <a:rPr lang="en-US" dirty="0"/>
              <a:t>Any New Business?</a:t>
            </a:r>
          </a:p>
          <a:p>
            <a:pPr lvl="1"/>
            <a:endParaRPr lang="en-US" dirty="0"/>
          </a:p>
          <a:p>
            <a:r>
              <a:rPr lang="en-US" dirty="0"/>
              <a:t>Next Meeting</a:t>
            </a:r>
          </a:p>
          <a:p>
            <a:pPr lvl="1"/>
            <a:r>
              <a:rPr lang="en-US" dirty="0"/>
              <a:t>Teleconference during July electronic Plenary – coordinate day/time with other WG activity</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2707</Words>
  <Application>Microsoft Office PowerPoint</Application>
  <PresentationFormat>Widescreen</PresentationFormat>
  <Paragraphs>292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March 2021</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57</cp:revision>
  <dcterms:created xsi:type="dcterms:W3CDTF">2020-10-13T15:01:18Z</dcterms:created>
  <dcterms:modified xsi:type="dcterms:W3CDTF">2021-05-12T15:00:23Z</dcterms:modified>
</cp:coreProperties>
</file>