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23" r:id="rId3"/>
    <p:sldId id="285" r:id="rId4"/>
    <p:sldId id="500" r:id="rId5"/>
    <p:sldId id="414" r:id="rId6"/>
    <p:sldId id="283" r:id="rId7"/>
    <p:sldId id="284" r:id="rId8"/>
    <p:sldId id="287" r:id="rId9"/>
    <p:sldId id="288" r:id="rId10"/>
    <p:sldId id="289" r:id="rId11"/>
    <p:sldId id="259" r:id="rId12"/>
    <p:sldId id="270" r:id="rId13"/>
    <p:sldId id="530" r:id="rId14"/>
    <p:sldId id="495" r:id="rId15"/>
    <p:sldId id="475" r:id="rId16"/>
    <p:sldId id="488" r:id="rId17"/>
    <p:sldId id="521" r:id="rId18"/>
    <p:sldId id="522" r:id="rId19"/>
    <p:sldId id="531" r:id="rId20"/>
    <p:sldId id="486" r:id="rId21"/>
    <p:sldId id="528" r:id="rId22"/>
    <p:sldId id="524"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285"/>
            <p14:sldId id="500"/>
            <p14:sldId id="414"/>
            <p14:sldId id="283"/>
            <p14:sldId id="284"/>
            <p14:sldId id="287"/>
            <p14:sldId id="288"/>
            <p14:sldId id="289"/>
            <p14:sldId id="259"/>
            <p14:sldId id="270"/>
            <p14:sldId id="530"/>
            <p14:sldId id="495"/>
            <p14:sldId id="475"/>
            <p14:sldId id="488"/>
            <p14:sldId id="521"/>
            <p14:sldId id="522"/>
            <p14:sldId id="531"/>
            <p14:sldId id="486"/>
            <p14:sldId id="528"/>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09" d="100"/>
          <a:sy n="109" d="100"/>
        </p:scale>
        <p:origin x="144" y="81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1-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24295695798@epri.webex.com"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b2de06cab2dfc3e9496efa9df3e1d5b8"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Meeting Presentation</a:t>
            </a:r>
          </a:p>
          <a:p>
            <a:endParaRPr lang="en-US" dirty="0"/>
          </a:p>
          <a:p>
            <a:r>
              <a:rPr lang="en-US" dirty="0"/>
              <a:t>January 19, 2022</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70000" lnSpcReduction="20000"/>
          </a:bodyPr>
          <a:lstStyle/>
          <a:p>
            <a:endParaRPr lang="en-US" dirty="0"/>
          </a:p>
          <a:p>
            <a:r>
              <a:rPr lang="en-US" dirty="0"/>
              <a:t>Approve November TAG teleconference minutes</a:t>
            </a:r>
          </a:p>
          <a:p>
            <a:pPr lvl="1"/>
            <a:r>
              <a:rPr lang="en-US" dirty="0"/>
              <a:t>802.24-21-0018r0 </a:t>
            </a:r>
          </a:p>
          <a:p>
            <a:endParaRPr lang="en-US" dirty="0"/>
          </a:p>
          <a:p>
            <a:pPr lvl="1"/>
            <a:endParaRPr lang="en-US" dirty="0"/>
          </a:p>
          <a:p>
            <a:r>
              <a:rPr lang="en-US" dirty="0"/>
              <a:t>Action Items from November – </a:t>
            </a:r>
          </a:p>
          <a:p>
            <a:pPr lvl="1"/>
            <a:r>
              <a:rPr lang="en-US" dirty="0"/>
              <a:t>802.11 for contributions on 11be and 11bd</a:t>
            </a:r>
          </a:p>
          <a:p>
            <a:pPr lvl="1"/>
            <a:r>
              <a:rPr lang="en-US" dirty="0"/>
              <a:t>Ben will make a first cut at a functional definition for IoT for next meeting (Alan and Allan will help) </a:t>
            </a:r>
          </a:p>
          <a:p>
            <a:endParaRPr lang="en-US" dirty="0"/>
          </a:p>
          <a:p>
            <a:r>
              <a:rPr lang="en-US" dirty="0"/>
              <a:t>Reminder </a:t>
            </a:r>
          </a:p>
          <a:p>
            <a:pPr lvl="1"/>
            <a:r>
              <a:rPr lang="en-US" dirty="0"/>
              <a:t>IEEE 802 Officer Elections will be held at March 2022 Plenary</a:t>
            </a:r>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55DF5-1E01-4EBC-B2DA-ADD9A3ED1882}"/>
              </a:ext>
            </a:extLst>
          </p:cNvPr>
          <p:cNvSpPr>
            <a:spLocks noGrp="1"/>
          </p:cNvSpPr>
          <p:nvPr>
            <p:ph type="title"/>
          </p:nvPr>
        </p:nvSpPr>
        <p:spPr>
          <a:xfrm>
            <a:off x="914400" y="685800"/>
            <a:ext cx="10363200" cy="762000"/>
          </a:xfrm>
        </p:spPr>
        <p:txBody>
          <a:bodyPr/>
          <a:lstStyle/>
          <a:p>
            <a:r>
              <a:rPr lang="en-US" dirty="0"/>
              <a:t>Straw Poll on May 2022 meeting</a:t>
            </a:r>
          </a:p>
        </p:txBody>
      </p:sp>
      <p:sp>
        <p:nvSpPr>
          <p:cNvPr id="3" name="Content Placeholder 2">
            <a:extLst>
              <a:ext uri="{FF2B5EF4-FFF2-40B4-BE49-F238E27FC236}">
                <a16:creationId xmlns:a16="http://schemas.microsoft.com/office/drawing/2014/main" id="{9630E0C3-21B4-40D2-B80E-B59C778837EB}"/>
              </a:ext>
            </a:extLst>
          </p:cNvPr>
          <p:cNvSpPr>
            <a:spLocks noGrp="1"/>
          </p:cNvSpPr>
          <p:nvPr>
            <p:ph idx="1"/>
          </p:nvPr>
        </p:nvSpPr>
        <p:spPr>
          <a:xfrm>
            <a:off x="914400" y="1447800"/>
            <a:ext cx="10566400" cy="4191000"/>
          </a:xfrm>
        </p:spPr>
        <p:txBody>
          <a:bodyPr/>
          <a:lstStyle/>
          <a:p>
            <a:r>
              <a:rPr lang="en-US" dirty="0"/>
              <a:t>1. If the 2022 May Interim Session is held in Warsaw Poland as an in-person only session, will you attend?  Yes / No  / did not answer</a:t>
            </a:r>
          </a:p>
          <a:p>
            <a:r>
              <a:rPr lang="en-US" dirty="0"/>
              <a:t>2. If the 2022 May Interim Session is held in Warsaw Poland as a mixed-mode session, will you attend:</a:t>
            </a:r>
          </a:p>
          <a:p>
            <a:pPr lvl="1"/>
            <a:r>
              <a:rPr lang="en-US" dirty="0"/>
              <a:t>a) Attend In-person -</a:t>
            </a:r>
          </a:p>
          <a:p>
            <a:pPr lvl="1"/>
            <a:r>
              <a:rPr lang="en-US" dirty="0"/>
              <a:t>b) Attend Virtually (remotely)</a:t>
            </a:r>
          </a:p>
          <a:p>
            <a:pPr lvl="1"/>
            <a:r>
              <a:rPr lang="en-US" dirty="0"/>
              <a:t>c) Will not attend plenary 0</a:t>
            </a:r>
          </a:p>
          <a:p>
            <a:pPr lvl="1"/>
            <a:r>
              <a:rPr lang="en-US" dirty="0"/>
              <a:t> Did not answer 3</a:t>
            </a:r>
          </a:p>
        </p:txBody>
      </p:sp>
      <p:sp>
        <p:nvSpPr>
          <p:cNvPr id="4" name="Footer Placeholder 3">
            <a:extLst>
              <a:ext uri="{FF2B5EF4-FFF2-40B4-BE49-F238E27FC236}">
                <a16:creationId xmlns:a16="http://schemas.microsoft.com/office/drawing/2014/main" id="{339D02EB-F988-4B2B-8E5D-91E538D5029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6A3543F-E13D-4288-A9B8-131327AE8C4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
        <p:nvSpPr>
          <p:cNvPr id="9" name="TextBox 8">
            <a:extLst>
              <a:ext uri="{FF2B5EF4-FFF2-40B4-BE49-F238E27FC236}">
                <a16:creationId xmlns:a16="http://schemas.microsoft.com/office/drawing/2014/main" id="{30063013-DF05-45D4-B416-895527E96EF4}"/>
              </a:ext>
            </a:extLst>
          </p:cNvPr>
          <p:cNvSpPr txBox="1"/>
          <p:nvPr/>
        </p:nvSpPr>
        <p:spPr>
          <a:xfrm>
            <a:off x="1171626" y="6085057"/>
            <a:ext cx="9091143" cy="400110"/>
          </a:xfrm>
          <a:prstGeom prst="rect">
            <a:avLst/>
          </a:prstGeom>
          <a:noFill/>
        </p:spPr>
        <p:txBody>
          <a:bodyPr wrap="none" rtlCol="0">
            <a:spAutoFit/>
          </a:bodyPr>
          <a:lstStyle/>
          <a:p>
            <a:r>
              <a:rPr lang="en-US" sz="2000" dirty="0"/>
              <a:t>* The plan is for the registration fee to be the same for in-person or remote participants</a:t>
            </a:r>
          </a:p>
        </p:txBody>
      </p:sp>
    </p:spTree>
    <p:extLst>
      <p:ext uri="{BB962C8B-B14F-4D97-AF65-F5344CB8AC3E}">
        <p14:creationId xmlns:p14="http://schemas.microsoft.com/office/powerpoint/2010/main" val="310082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November 2021</a:t>
            </a:r>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Ruben Salazar</a:t>
            </a:r>
          </a:p>
          <a:p>
            <a:r>
              <a:rPr lang="en-US" sz="2400" dirty="0"/>
              <a:t>Industrial Internet Consortium		Chris </a:t>
            </a:r>
            <a:r>
              <a:rPr lang="en-US" sz="2400" dirty="0" err="1"/>
              <a:t>DiMinico</a:t>
            </a:r>
            <a:endParaRPr lang="en-US" sz="2400" dirty="0"/>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a:bodyPr>
          <a:lstStyle/>
          <a:p>
            <a:r>
              <a:rPr lang="en-US" dirty="0"/>
              <a:t>Latest version with accepted revisions and open items highlighted:  </a:t>
            </a:r>
            <a:r>
              <a:rPr lang="en-US" dirty="0">
                <a:hlinkClick r:id="rId2"/>
              </a:rPr>
              <a:t>802.24-19-0003r11</a:t>
            </a:r>
            <a:r>
              <a:rPr lang="en-US" dirty="0"/>
              <a:t> </a:t>
            </a:r>
          </a:p>
          <a:p>
            <a:endParaRPr lang="en-US" dirty="0"/>
          </a:p>
          <a:p>
            <a:r>
              <a:rPr lang="en-US" dirty="0"/>
              <a:t>Action items embedded</a:t>
            </a:r>
          </a:p>
          <a:p>
            <a:r>
              <a:rPr lang="en-US" dirty="0"/>
              <a:t>Tim reached out to 802.11 for contributions on 11be and 11bd</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Expand IoT task group and broader engagement  - including </a:t>
            </a:r>
          </a:p>
          <a:p>
            <a:pPr lvl="1"/>
            <a:r>
              <a:rPr lang="en-US" dirty="0"/>
              <a:t>802.15.4 – Wi-SUN includes broader IoT use cases (Phil Beecher?)</a:t>
            </a:r>
          </a:p>
          <a:p>
            <a:pPr lvl="1"/>
            <a:r>
              <a:rPr lang="en-US" dirty="0"/>
              <a:t>802.11ah (</a:t>
            </a:r>
            <a:r>
              <a:rPr lang="en-US" dirty="0" err="1"/>
              <a:t>Halow</a:t>
            </a:r>
            <a:r>
              <a:rPr lang="en-US" dirty="0"/>
              <a:t>) and Wi-Fi Alliance IoT MSTG</a:t>
            </a:r>
          </a:p>
          <a:p>
            <a:r>
              <a:rPr lang="en-US" dirty="0"/>
              <a:t>Can we find volunteers to contribute to IoT white paper?</a:t>
            </a:r>
          </a:p>
          <a:p>
            <a:pPr lvl="1"/>
            <a:r>
              <a:rPr lang="en-US" dirty="0"/>
              <a:t>Content from WFA HaLow white paper?</a:t>
            </a:r>
          </a:p>
          <a:p>
            <a:pPr lvl="1"/>
            <a:r>
              <a:rPr lang="en-US" dirty="0"/>
              <a:t>Seeking co-chairs for 24.2 – someone from 802.11, someone from 802.15.4.  </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November IoT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p:txBody>
          <a:bodyPr>
            <a:normAutofit fontScale="550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Concept of “satellite devices” that hang off the Personal (core) device to enhance them and provide additional data. A hidden part of fabric of IoT</a:t>
            </a:r>
          </a:p>
          <a:p>
            <a:r>
              <a:rPr lang="en-US" dirty="0"/>
              <a:t>Personal devices have “user interaction” and also “silent” activities based on sensors. Do they have sensors? Location, movement, etc. </a:t>
            </a:r>
          </a:p>
          <a:p>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r>
              <a:rPr lang="en-US" dirty="0"/>
              <a:t>Action – Ben will make a first cut at a functional definition for IoT for next meeting (Alan and Allan will help) </a:t>
            </a:r>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Meeting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92500" lnSpcReduction="20000"/>
          </a:bodyPr>
          <a:lstStyle/>
          <a:p>
            <a:r>
              <a:rPr lang="en-US" sz="2800" dirty="0">
                <a:effectLst/>
                <a:latin typeface="Arial" panose="020B0604020202020204" pitchFamily="34" charset="0"/>
                <a:ea typeface="Calibri" panose="020F0502020204030204" pitchFamily="34" charset="0"/>
              </a:rPr>
              <a:t>Meeting Plan – one slot: </a:t>
            </a:r>
          </a:p>
          <a:p>
            <a:pPr lvl="1"/>
            <a:r>
              <a:rPr lang="en-US" sz="2400" dirty="0">
                <a:effectLst/>
                <a:latin typeface="Arial" panose="020B0604020202020204" pitchFamily="34" charset="0"/>
                <a:ea typeface="Calibri" panose="020F0502020204030204" pitchFamily="34" charset="0"/>
              </a:rPr>
              <a:t>Wednesday January 19,  3PM ET</a:t>
            </a:r>
            <a:endParaRPr lang="en-US" sz="24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r>
              <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Join WebEx meeting</a:t>
            </a:r>
            <a:r>
              <a:rPr lang="en-US" sz="2800" dirty="0">
                <a:effectLst/>
                <a:latin typeface="Arial" panose="020B0604020202020204" pitchFamily="34" charset="0"/>
                <a:ea typeface="Calibri" panose="020F0502020204030204" pitchFamily="34" charset="0"/>
              </a:rPr>
              <a:t>   </a:t>
            </a:r>
          </a:p>
          <a:p>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2429 569 5798</a:t>
            </a:r>
            <a:r>
              <a:rPr lang="en-US" sz="1800" dirty="0">
                <a:effectLst/>
                <a:latin typeface="Arial" panose="020B0604020202020204" pitchFamily="34" charset="0"/>
                <a:ea typeface="Calibri" panose="020F0502020204030204" pitchFamily="34" charset="0"/>
              </a:rPr>
              <a:t>  Meeting password: tYp3GmJma22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24295695798@epri.webex.com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2429 569 5798</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Next steps for "IEEE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fontScale="70000" lnSpcReduction="20000"/>
          </a:bodyPr>
          <a:lstStyle/>
          <a:p>
            <a:r>
              <a:rPr lang="en-US" dirty="0"/>
              <a:t>Joseph Levy will extract key features from referenced documents. 11-20-13r15+</a:t>
            </a:r>
          </a:p>
          <a:p>
            <a:pPr lvl="1"/>
            <a:r>
              <a:rPr lang="en-US" dirty="0"/>
              <a:t>Identifying the relevant scope of vertical application from the technical report on Wi-Fi RAN convergence.</a:t>
            </a:r>
          </a:p>
          <a:p>
            <a:r>
              <a:rPr lang="en-US" dirty="0"/>
              <a:t>WBA liaison review update? </a:t>
            </a:r>
          </a:p>
          <a:p>
            <a:endParaRPr lang="en-US" dirty="0"/>
          </a:p>
          <a:p>
            <a:r>
              <a:rPr lang="en-US" dirty="0"/>
              <a:t>Single Pair Ethernet</a:t>
            </a:r>
          </a:p>
          <a:p>
            <a:pPr lvl="1"/>
            <a:r>
              <a:rPr lang="en-US" dirty="0"/>
              <a:t>Post SPE white paper draft</a:t>
            </a:r>
          </a:p>
          <a:p>
            <a:pPr lvl="1"/>
            <a:r>
              <a:rPr lang="en-US" dirty="0"/>
              <a:t>May be applicable</a:t>
            </a:r>
          </a:p>
          <a:p>
            <a:pPr lvl="1"/>
            <a:r>
              <a:rPr lang="en-US" dirty="0"/>
              <a:t>Review overall language to ensure scope is </a:t>
            </a:r>
            <a:r>
              <a:rPr lang="en-US" dirty="0" err="1"/>
              <a:t>wired+wireless</a:t>
            </a:r>
            <a:endParaRPr lang="en-US" dirty="0"/>
          </a:p>
          <a:p>
            <a:r>
              <a:rPr lang="en-US" dirty="0"/>
              <a:t>Next Steps</a:t>
            </a:r>
          </a:p>
          <a:p>
            <a:pPr lvl="1"/>
            <a:r>
              <a:rPr lang="en-US" dirty="0"/>
              <a:t>Update with these comments  - uploaded 802.24-19-0017r7.</a:t>
            </a:r>
          </a:p>
          <a:p>
            <a:pPr lvl="1"/>
            <a:r>
              <a:rPr lang="en-US" dirty="0"/>
              <a:t>Max will add some text regarding use of SPE</a:t>
            </a:r>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745016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752600"/>
            <a:ext cx="10363200" cy="4572000"/>
          </a:xfrm>
        </p:spPr>
        <p:txBody>
          <a:bodyPr>
            <a:normAutofit fontScale="475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Home health care? Emerging market, new companies entering.  Strong tie-in with IoT, with data-gathering devices.  (implications on reliability, security)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endParaRPr lang="en-US" dirty="0"/>
          </a:p>
          <a:p>
            <a:r>
              <a:rPr lang="en-US" dirty="0"/>
              <a:t>Review of IEEE 802 New Activities Brainstorming meeting from Nov 3, 2021. </a:t>
            </a:r>
          </a:p>
          <a:p>
            <a:pPr lvl="1"/>
            <a:r>
              <a:rPr lang="en-US" dirty="0"/>
              <a:t>Primary results was a review of how “WNG” activates work in the WGs. We did not “brainstorm” any new approaches. </a:t>
            </a:r>
          </a:p>
          <a:p>
            <a:pPr lvl="1"/>
            <a:r>
              <a:rPr lang="en-US" dirty="0"/>
              <a:t>Role for 802.24 to help identify the new applications, determine the “fit” for IEEE 802, and the best WG to address. </a:t>
            </a:r>
          </a:p>
          <a:p>
            <a:pPr lvl="1"/>
            <a:r>
              <a:rPr lang="en-US" dirty="0"/>
              <a:t>Possible follow-up brainstorming session on December – focus on the external outreach and identifying verticals. </a:t>
            </a:r>
          </a:p>
          <a:p>
            <a:pPr lvl="1"/>
            <a:r>
              <a:rPr lang="en-US" dirty="0"/>
              <a:t>How to make WNG groups work better</a:t>
            </a:r>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75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pPr lvl="1"/>
            <a:endParaRPr lang="en-US" dirty="0"/>
          </a:p>
          <a:p>
            <a:r>
              <a:rPr lang="en-US" dirty="0"/>
              <a:t>IETF: Reliable and Available Wireless – keep tabs on this</a:t>
            </a:r>
          </a:p>
          <a:p>
            <a:endParaRPr lang="en-US" dirty="0"/>
          </a:p>
          <a:p>
            <a:r>
              <a:rPr lang="en-US" dirty="0"/>
              <a:t>802.24 white paper on IoT and P2413  </a:t>
            </a:r>
          </a:p>
          <a:p>
            <a:pPr lvl="1"/>
            <a:endParaRPr lang="en-US" dirty="0"/>
          </a:p>
          <a:p>
            <a:r>
              <a:rPr lang="en-US" dirty="0"/>
              <a:t>Update of first Smart Grid white paper to address latest amendments of 802.15.4 u, v, w, x, y, </a:t>
            </a:r>
            <a:r>
              <a:rPr lang="en-US" dirty="0" err="1"/>
              <a:t>Revmd</a:t>
            </a:r>
            <a:r>
              <a:rPr lang="en-US" dirty="0"/>
              <a:t>, transition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a:bodyPr>
          <a:lstStyle/>
          <a:p>
            <a:r>
              <a:rPr lang="en-US" dirty="0"/>
              <a:t>Action Items for January</a:t>
            </a:r>
          </a:p>
          <a:p>
            <a:pPr lvl="1"/>
            <a:endParaRPr lang="en-US" dirty="0"/>
          </a:p>
          <a:p>
            <a:r>
              <a:rPr lang="en-US" dirty="0"/>
              <a:t>Any New Business?</a:t>
            </a:r>
          </a:p>
          <a:p>
            <a:pPr lvl="1"/>
            <a:endParaRPr lang="en-US" dirty="0"/>
          </a:p>
          <a:p>
            <a:r>
              <a:rPr lang="en-US" dirty="0"/>
              <a:t>Next Meeting</a:t>
            </a:r>
          </a:p>
          <a:p>
            <a:pPr lvl="1"/>
            <a:r>
              <a:rPr lang="en-US" dirty="0"/>
              <a:t>March: Plan a slot PM2 Wednesday, avoid 802.18 and 15.4ab</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Introduction / Action items / 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3</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4</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2766</TotalTime>
  <Words>2644</Words>
  <Application>Microsoft Office PowerPoint</Application>
  <PresentationFormat>Widescreen</PresentationFormat>
  <Paragraphs>280</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802-24-Theme1</vt:lpstr>
      <vt:lpstr>802.24 Vertical Applications TAG</vt:lpstr>
      <vt:lpstr>Meeting Information</vt:lpstr>
      <vt:lpstr>Agenda</vt:lpstr>
      <vt:lpstr>802.24 Overview</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Straw Poll on May 2022 meeting</vt:lpstr>
      <vt:lpstr>Liaison Review</vt:lpstr>
      <vt:lpstr>“Low latency” White Paper</vt:lpstr>
      <vt:lpstr>Current status and next Steps</vt:lpstr>
      <vt:lpstr>802.24.2 White Paper</vt:lpstr>
      <vt:lpstr>Next Steps to progress work in TG2 IoT</vt:lpstr>
      <vt:lpstr>November IoT Discussion</vt:lpstr>
      <vt:lpstr>"IEEE 802 Solutions for Vertical Applications"</vt:lpstr>
      <vt:lpstr>Next steps for "IEEE 802 Solutions for Vertical Applications“ White Paper </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123</cp:revision>
  <dcterms:created xsi:type="dcterms:W3CDTF">2020-10-13T15:01:18Z</dcterms:created>
  <dcterms:modified xsi:type="dcterms:W3CDTF">2022-01-14T23:10:03Z</dcterms:modified>
</cp:coreProperties>
</file>