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3"/>
  </p:notesMasterIdLst>
  <p:handoutMasterIdLst>
    <p:handoutMasterId r:id="rId14"/>
  </p:handoutMasterIdLst>
  <p:sldIdLst>
    <p:sldId id="258" r:id="rId2"/>
    <p:sldId id="285" r:id="rId3"/>
    <p:sldId id="414" r:id="rId4"/>
    <p:sldId id="283" r:id="rId5"/>
    <p:sldId id="284" r:id="rId6"/>
    <p:sldId id="287" r:id="rId7"/>
    <p:sldId id="288" r:id="rId8"/>
    <p:sldId id="289" r:id="rId9"/>
    <p:sldId id="528" r:id="rId10"/>
    <p:sldId id="529" r:id="rId11"/>
    <p:sldId id="391" r:id="rId1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285"/>
            <p14:sldId id="414"/>
            <p14:sldId id="283"/>
            <p14:sldId id="284"/>
            <p14:sldId id="287"/>
            <p14:sldId id="288"/>
            <p14:sldId id="289"/>
            <p14:sldId id="528"/>
            <p14:sldId id="529"/>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42" d="100"/>
          <a:sy n="142" d="100"/>
        </p:scale>
        <p:origin x="144" y="103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3</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802.24-22-0003r0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Feb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Teleconference on IEEE 802 Solutions for Vertical Applications White Paper </a:t>
            </a:r>
          </a:p>
          <a:p>
            <a:endParaRPr lang="en-US" dirty="0"/>
          </a:p>
          <a:p>
            <a:r>
              <a:rPr lang="en-US" dirty="0"/>
              <a:t>February 15, 2022</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7AA17-AC7F-4FE4-B789-CCFD05656EC2}"/>
              </a:ext>
            </a:extLst>
          </p:cNvPr>
          <p:cNvSpPr>
            <a:spLocks noGrp="1"/>
          </p:cNvSpPr>
          <p:nvPr>
            <p:ph type="title"/>
          </p:nvPr>
        </p:nvSpPr>
        <p:spPr/>
        <p:txBody>
          <a:bodyPr/>
          <a:lstStyle/>
          <a:p>
            <a:r>
              <a:rPr lang="en-US" dirty="0"/>
              <a:t>Discussion </a:t>
            </a:r>
          </a:p>
        </p:txBody>
      </p:sp>
      <p:sp>
        <p:nvSpPr>
          <p:cNvPr id="3" name="Content Placeholder 2">
            <a:extLst>
              <a:ext uri="{FF2B5EF4-FFF2-40B4-BE49-F238E27FC236}">
                <a16:creationId xmlns:a16="http://schemas.microsoft.com/office/drawing/2014/main" id="{9F2C65E3-2693-434A-A259-94526E6EC156}"/>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46BECCCF-FB75-4FA4-BB1B-F1A97BF2476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87EE0B8-055B-441C-BD9E-07AF64A82E8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13588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a:xfrm>
            <a:off x="914400" y="1828800"/>
            <a:ext cx="10439400" cy="4267200"/>
          </a:xfrm>
        </p:spPr>
        <p:txBody>
          <a:bodyPr>
            <a:normAutofit/>
          </a:bodyPr>
          <a:lstStyle/>
          <a:p>
            <a:pPr lvl="1"/>
            <a:endParaRPr lang="en-US" dirty="0"/>
          </a:p>
          <a:p>
            <a:r>
              <a:rPr lang="en-US" dirty="0"/>
              <a:t>Any Other Business?</a:t>
            </a:r>
          </a:p>
          <a:p>
            <a:pPr lvl="1"/>
            <a:endParaRPr lang="en-US" dirty="0"/>
          </a:p>
          <a:p>
            <a:r>
              <a:rPr lang="en-US" dirty="0"/>
              <a:t>Next Meeting</a:t>
            </a:r>
          </a:p>
          <a:p>
            <a:pPr lvl="1"/>
            <a:r>
              <a:rPr lang="en-US" dirty="0"/>
              <a:t>March Plenary: PM2 (3pm-5pm ET) Wednesday</a:t>
            </a:r>
          </a:p>
          <a:p>
            <a:pPr lvl="1"/>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a:bodyPr>
          <a:lstStyle/>
          <a:p>
            <a:pPr fontAlgn="t"/>
            <a:r>
              <a:rPr lang="en-US" dirty="0"/>
              <a:t>Call session to order / “Guidelines for IEEE SA meetings”</a:t>
            </a:r>
          </a:p>
          <a:p>
            <a:pPr fontAlgn="t"/>
            <a:r>
              <a:rPr lang="en-US" dirty="0"/>
              <a:t>"IEEE 802 Solutions for Vertical Applications" White Paper</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2</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4</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fontScale="92500" lnSpcReduction="10000"/>
          </a:bodyPr>
          <a:lstStyle/>
          <a:p>
            <a:r>
              <a:rPr lang="en-US" dirty="0"/>
              <a:t>Single Pair Ethernet</a:t>
            </a:r>
          </a:p>
          <a:p>
            <a:pPr lvl="1"/>
            <a:r>
              <a:rPr lang="en-US" dirty="0"/>
              <a:t>Review overall language to ensure scope is </a:t>
            </a:r>
            <a:r>
              <a:rPr lang="en-US" dirty="0" err="1"/>
              <a:t>wired+wireless</a:t>
            </a:r>
            <a:endParaRPr lang="en-US" dirty="0"/>
          </a:p>
          <a:p>
            <a:r>
              <a:rPr lang="en-US" dirty="0"/>
              <a:t>January 2022</a:t>
            </a:r>
          </a:p>
          <a:p>
            <a:pPr lvl="1"/>
            <a:r>
              <a:rPr lang="en-US" dirty="0"/>
              <a:t>Max Riegel uploaded latest version 802.24-19-0017r10.</a:t>
            </a:r>
          </a:p>
          <a:p>
            <a:pPr lvl="1"/>
            <a:r>
              <a:rPr lang="en-US" dirty="0"/>
              <a:t>Direction for overall document</a:t>
            </a:r>
          </a:p>
          <a:p>
            <a:pPr lvl="2"/>
            <a:r>
              <a:rPr lang="en-US" dirty="0"/>
              <a:t>Shorten specific 802 standards explanations, highlight unique vertical-focused aspects of each standards</a:t>
            </a:r>
          </a:p>
          <a:p>
            <a:pPr lvl="2"/>
            <a:r>
              <a:rPr lang="en-US" dirty="0"/>
              <a:t>Shorten SPE, add additional text on other standards, .1, .3, .11, .15    (borrow from TSN WP)</a:t>
            </a:r>
          </a:p>
          <a:p>
            <a:pPr lvl="2"/>
            <a:r>
              <a:rPr lang="en-US" dirty="0"/>
              <a:t>Clarify that this is not meant to be comprehensive. </a:t>
            </a:r>
          </a:p>
          <a:p>
            <a:endParaRPr lang="en-US" dirty="0"/>
          </a:p>
          <a:p>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745016147"/>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3104</TotalTime>
  <Words>1197</Words>
  <Application>Microsoft Office PowerPoint</Application>
  <PresentationFormat>Widescreen</PresentationFormat>
  <Paragraphs>102</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Helvetica</vt:lpstr>
      <vt:lpstr>Monotype Sorts</vt:lpstr>
      <vt:lpstr>Times New Roman</vt:lpstr>
      <vt:lpstr>802-24-Theme1</vt:lpstr>
      <vt:lpstr>802.24 Vertical Applications TAG</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802 Solutions for Vertical Applications” White Paper </vt:lpstr>
      <vt:lpstr>Discussion </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140</cp:revision>
  <dcterms:created xsi:type="dcterms:W3CDTF">2020-10-13T15:01:18Z</dcterms:created>
  <dcterms:modified xsi:type="dcterms:W3CDTF">2022-02-15T17:31:09Z</dcterms:modified>
</cp:coreProperties>
</file>