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5"/>
  </p:notesMasterIdLst>
  <p:handoutMasterIdLst>
    <p:handoutMasterId r:id="rId6"/>
  </p:handoutMasterIdLst>
  <p:sldIdLst>
    <p:sldId id="268" r:id="rId2"/>
    <p:sldId id="261" r:id="rId3"/>
    <p:sldId id="267" r:id="rId4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C62493-49E5-4F60-86E9-F555B970C0E0}">
          <p14:sldIdLst>
            <p14:sldId id="268"/>
            <p14:sldId id="261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77" autoAdjust="0"/>
    <p:restoredTop sz="94099" autoAdjust="0"/>
  </p:normalViewPr>
  <p:slideViewPr>
    <p:cSldViewPr>
      <p:cViewPr varScale="1">
        <p:scale>
          <a:sx n="122" d="100"/>
          <a:sy n="122" d="100"/>
        </p:scale>
        <p:origin x="232" y="3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"/>
    </p:cViewPr>
  </p:sorterViewPr>
  <p:notesViewPr>
    <p:cSldViewPr>
      <p:cViewPr varScale="1">
        <p:scale>
          <a:sx n="114" d="100"/>
          <a:sy n="114" d="100"/>
        </p:scale>
        <p:origin x="2899" y="10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230981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27368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Craig Rodine, SNL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Craig Rodine, SNL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D03CEC2-3711-9664-9512-D1BDFEBD5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055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Craig Rodine, SNL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Craig Rodine, SNL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Craig Rodine, SNL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Craig Rodine, SNL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4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Craig Rodine, SNL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8281"/>
            <a:ext cx="21336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Craig Rodine, SNL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3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75413"/>
            <a:ext cx="41656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/>
              <a:t>Craig Rodine, SNL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7198" y="6475413"/>
            <a:ext cx="859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89600" y="394156"/>
            <a:ext cx="5588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DCN: 24-22-0020-00-0000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9482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381000"/>
            <a:ext cx="5791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November 2022</a:t>
            </a:r>
          </a:p>
        </p:txBody>
      </p:sp>
    </p:spTree>
    <p:extLst>
      <p:ext uri="{BB962C8B-B14F-4D97-AF65-F5344CB8AC3E}">
        <p14:creationId xmlns:p14="http://schemas.microsoft.com/office/powerpoint/2010/main" val="226047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rrodin@sandia.gov" TargetMode="External"/><Relationship Id="rId2" Type="http://schemas.openxmlformats.org/officeDocument/2006/relationships/hyperlink" Target="mailto:c.rodine@ieee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914401"/>
            <a:ext cx="9144000" cy="1447800"/>
          </a:xfrm>
        </p:spPr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66800" y="2362201"/>
            <a:ext cx="10287509" cy="4020879"/>
          </a:xfrm>
        </p:spPr>
        <p:txBody>
          <a:bodyPr/>
          <a:lstStyle/>
          <a:p>
            <a:r>
              <a:rPr lang="en-US" sz="2800" dirty="0"/>
              <a:t>Cross-cutting vertical opportunity for</a:t>
            </a:r>
            <a:br>
              <a:rPr lang="en-US" sz="2800" dirty="0"/>
            </a:br>
            <a:r>
              <a:rPr lang="en-US" sz="2800" i="1" strike="sngStrike" dirty="0"/>
              <a:t>EV Charging</a:t>
            </a:r>
            <a:r>
              <a:rPr lang="en-US" sz="2800" i="1" dirty="0"/>
              <a:t> AFV (EV </a:t>
            </a:r>
            <a:r>
              <a:rPr lang="en-US" sz="2800" i="1"/>
              <a:t>and H2V) Fueling</a:t>
            </a:r>
            <a:endParaRPr lang="en-US" sz="2800" i="1" strike="sngStrike" dirty="0"/>
          </a:p>
          <a:p>
            <a:endParaRPr lang="en-US" sz="1200" dirty="0"/>
          </a:p>
          <a:p>
            <a:r>
              <a:rPr lang="en-US" sz="2000" dirty="0"/>
              <a:t>Craig </a:t>
            </a:r>
            <a:r>
              <a:rPr lang="en-US" sz="2000" dirty="0" err="1"/>
              <a:t>Rodine</a:t>
            </a:r>
            <a:endParaRPr lang="en-US" sz="2000" dirty="0"/>
          </a:p>
          <a:p>
            <a:br>
              <a:rPr lang="en-US" sz="1200" dirty="0"/>
            </a:br>
            <a:r>
              <a:rPr lang="en-US" sz="1400" dirty="0"/>
              <a:t>Principal Member, Technical Staff: Cybersecurity R&amp;D</a:t>
            </a:r>
          </a:p>
          <a:p>
            <a:r>
              <a:rPr lang="en-US" sz="1400" dirty="0"/>
              <a:t>Renewable and Distributed Energy Systems Integration</a:t>
            </a:r>
          </a:p>
          <a:p>
            <a:r>
              <a:rPr lang="en-US" sz="1400" dirty="0"/>
              <a:t>Sandia National Laboratories</a:t>
            </a:r>
            <a:br>
              <a:rPr lang="en-US" sz="1400" dirty="0"/>
            </a:br>
            <a:r>
              <a:rPr lang="en-US" sz="1400" dirty="0"/>
              <a:t>Albuquerque, NM, USA</a:t>
            </a:r>
          </a:p>
          <a:p>
            <a:r>
              <a:rPr lang="en-US" sz="1200" dirty="0"/>
              <a:t>\</a:t>
            </a:r>
          </a:p>
          <a:p>
            <a:endParaRPr lang="en-US" sz="1200" dirty="0"/>
          </a:p>
          <a:p>
            <a:pPr algn="l"/>
            <a:r>
              <a:rPr lang="en-US" sz="1800" dirty="0"/>
              <a:t>Nov 2022 IEEE 802 Wireless Interim Meeting</a:t>
            </a:r>
          </a:p>
          <a:p>
            <a:pPr algn="l"/>
            <a:r>
              <a:rPr lang="en-US" sz="1800" dirty="0"/>
              <a:t>Bangkok, Thailand (and remote)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40600" y="6475413"/>
            <a:ext cx="4165600" cy="184666"/>
          </a:xfrm>
        </p:spPr>
        <p:txBody>
          <a:bodyPr/>
          <a:lstStyle/>
          <a:p>
            <a:r>
              <a:rPr lang="en-US" altLang="en-US" dirty="0"/>
              <a:t>Craig Rodine, SNL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891E5D-7FA6-4D46-9B55-3C5AF821A6D2}"/>
              </a:ext>
            </a:extLst>
          </p:cNvPr>
          <p:cNvSpPr txBox="1"/>
          <p:nvPr/>
        </p:nvSpPr>
        <p:spPr>
          <a:xfrm>
            <a:off x="7340600" y="5352029"/>
            <a:ext cx="3886200" cy="10310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1000" i="1" dirty="0">
                <a:solidFill>
                  <a:srgbClr val="454E58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Sandia National Laboratories is a </a:t>
            </a:r>
            <a:r>
              <a:rPr lang="en-US" sz="1000" i="1" dirty="0" err="1">
                <a:solidFill>
                  <a:srgbClr val="454E58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multimission</a:t>
            </a:r>
            <a:r>
              <a:rPr lang="en-US" sz="1000" i="1" dirty="0">
                <a:solidFill>
                  <a:srgbClr val="454E58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 laboratory managed and operated by National Technology &amp; Engineering Solutions of Sandia, LLC, a wholly owned subsidiary of Honeywell International Inc., for the U.S. Department of Energy’s National Nuclear Security Administration under contract DE-NA0003525.</a:t>
            </a:r>
          </a:p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2F50-547F-7ED2-D48B-A57AFF093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07155-4AC5-6C98-608E-54347AF50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>
            <a:normAutofit/>
          </a:bodyPr>
          <a:lstStyle/>
          <a:p>
            <a:r>
              <a:rPr lang="en-US" dirty="0"/>
              <a:t>To follow (placeholder)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0A762D-EA13-2D8D-DF2C-5CAA267E1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Craig Rodine, SNL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8B2920-4A0B-330A-A8F5-7CA634E47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2446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97142A0-C13C-A902-354A-FAA82B0AA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dirty="0"/>
              <a:t>Discussion, next steps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2D59463-26DF-764D-D1BD-E80690CF3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983" y="2819400"/>
            <a:ext cx="10363200" cy="301025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Thank you very much!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c.rodine@ieee.org</a:t>
            </a: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crrodin@sandia.gov</a:t>
            </a:r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9037AF-FDA1-97CC-6165-125A67A17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Craig Rodine, SNL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4628A8-DC19-954E-F371-38B5075F2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4483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24-Theme1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24-Theme1" id="{71AA4CE9-9702-411B-A30F-4CFFB88909A4}" vid="{122AA4A9-5C12-4562-9898-C288264059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7162</TotalTime>
  <Words>154</Words>
  <Application>Microsoft Macintosh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Open Sans</vt:lpstr>
      <vt:lpstr>Times New Roman</vt:lpstr>
      <vt:lpstr>802-24-Theme1</vt:lpstr>
      <vt:lpstr>802.24 Vertical Applications TAG</vt:lpstr>
      <vt:lpstr>Agenda</vt:lpstr>
      <vt:lpstr>Discussion, 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Vertical Applications TAG</dc:title>
  <dc:creator>Godfrey, Tim</dc:creator>
  <cp:lastModifiedBy>Rodine, Craig</cp:lastModifiedBy>
  <cp:revision>221</cp:revision>
  <dcterms:created xsi:type="dcterms:W3CDTF">2020-10-13T15:01:18Z</dcterms:created>
  <dcterms:modified xsi:type="dcterms:W3CDTF">2022-11-08T00:04:27Z</dcterms:modified>
</cp:coreProperties>
</file>