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13"/>
  </p:notesMasterIdLst>
  <p:handoutMasterIdLst>
    <p:handoutMasterId r:id="rId14"/>
  </p:handoutMasterIdLst>
  <p:sldIdLst>
    <p:sldId id="258" r:id="rId2"/>
    <p:sldId id="500" r:id="rId3"/>
    <p:sldId id="523" r:id="rId4"/>
    <p:sldId id="285" r:id="rId5"/>
    <p:sldId id="531" r:id="rId6"/>
    <p:sldId id="475" r:id="rId7"/>
    <p:sldId id="486" r:id="rId8"/>
    <p:sldId id="1883" r:id="rId9"/>
    <p:sldId id="524" r:id="rId10"/>
    <p:sldId id="1885" r:id="rId11"/>
    <p:sldId id="391" r:id="rId12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C62493-49E5-4F60-86E9-F555B970C0E0}">
          <p14:sldIdLst>
            <p14:sldId id="258"/>
            <p14:sldId id="500"/>
            <p14:sldId id="523"/>
            <p14:sldId id="285"/>
            <p14:sldId id="531"/>
            <p14:sldId id="475"/>
            <p14:sldId id="486"/>
            <p14:sldId id="1883"/>
            <p14:sldId id="524"/>
            <p14:sldId id="1885"/>
            <p14:sldId id="3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12" autoAdjust="0"/>
    <p:restoredTop sz="94099" autoAdjust="0"/>
  </p:normalViewPr>
  <p:slideViewPr>
    <p:cSldViewPr>
      <p:cViewPr varScale="1">
        <p:scale>
          <a:sx n="106" d="100"/>
          <a:sy n="106" d="100"/>
        </p:scale>
        <p:origin x="81" y="11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6"/>
    </p:cViewPr>
  </p:sorterViewPr>
  <p:notesViewPr>
    <p:cSldViewPr>
      <p:cViewPr varScale="1">
        <p:scale>
          <a:sx n="114" d="100"/>
          <a:sy n="114" d="100"/>
        </p:scale>
        <p:origin x="2899" y="10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230981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27368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802.24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2736850" cy="215444"/>
          </a:xfrm>
          <a:ln/>
        </p:spPr>
        <p:txBody>
          <a:bodyPr/>
          <a:lstStyle/>
          <a:p>
            <a:r>
              <a:rPr lang="en-US" altLang="en-US" dirty="0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6858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9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55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9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5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4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04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8281"/>
            <a:ext cx="21336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83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475413"/>
            <a:ext cx="4165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7198" y="6475413"/>
            <a:ext cx="859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89600" y="394156"/>
            <a:ext cx="5588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802.24-22-0021r0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9482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914400" y="381000"/>
            <a:ext cx="5791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November 2022</a:t>
            </a:r>
          </a:p>
        </p:txBody>
      </p:sp>
    </p:spTree>
    <p:extLst>
      <p:ext uri="{BB962C8B-B14F-4D97-AF65-F5344CB8AC3E}">
        <p14:creationId xmlns:p14="http://schemas.microsoft.com/office/powerpoint/2010/main" val="226047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pri.webex.com/epri/j.php?MTID=m5ca7d23a458e8c55b53a40fe547c9147" TargetMode="External"/><Relationship Id="rId2" Type="http://schemas.openxmlformats.org/officeDocument/2006/relationships/hyperlink" Target="https://cvent.me/0Vk4Qq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22/24-22-0011-01-IoTg-internet-of-things-white-paper.docx" TargetMode="External"/><Relationship Id="rId2" Type="http://schemas.openxmlformats.org/officeDocument/2006/relationships/hyperlink" Target="https://mentor.ieee.org/802.24/dcn/15/24-15-0036-03-IoTg-internet-of-things-iot-overview-white-paper-draft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9/24-19-0003-18-0000-low-latency-communication-white-paper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2/24-22-0012-02-0000-ieee-802-networks-for-vertical-application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Closing Report</a:t>
            </a:r>
          </a:p>
          <a:p>
            <a:endParaRPr lang="en-US" dirty="0"/>
          </a:p>
          <a:p>
            <a:r>
              <a:rPr lang="en-US" dirty="0"/>
              <a:t>November 2022 Plenary</a:t>
            </a:r>
          </a:p>
          <a:p>
            <a:r>
              <a:rPr lang="en-US" dirty="0"/>
              <a:t>Bangkok, Thailand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DEECE-5708-4E4C-874E-6C7B7DE34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Venue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669C5-BD94-4582-B8BC-E06EB808C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If the 2023 January Interim Session is held in Baltimore, Maryland, as a mixed-mode session, will you attend?   </a:t>
            </a:r>
          </a:p>
          <a:p>
            <a:r>
              <a:rPr lang="en-US" dirty="0"/>
              <a:t>(In person 4/ remote 1/ not 1)</a:t>
            </a:r>
          </a:p>
          <a:p>
            <a:endParaRPr lang="en-US" dirty="0"/>
          </a:p>
          <a:p>
            <a:r>
              <a:rPr lang="en-US" dirty="0"/>
              <a:t>If the 2023 March Plenary Session were held at the Hilton Atlanta, GA as an in-person only session, would you attend?  (yes 5/ no1)</a:t>
            </a:r>
          </a:p>
          <a:p>
            <a:endParaRPr lang="en-US" dirty="0"/>
          </a:p>
          <a:p>
            <a:r>
              <a:rPr lang="en-US" dirty="0"/>
              <a:t>If the 2023 March Plenary Session is held at the Hilton Atlanta, GA as a mixed-mode session, will you attend?</a:t>
            </a:r>
          </a:p>
          <a:p>
            <a:r>
              <a:rPr lang="en-US" dirty="0"/>
              <a:t>(In person 5 / remote 1/ not 0)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3ECDDB-C9C9-4275-80BC-8C72474DD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8C348A-BAEA-4CC5-A3CB-46777CE96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8531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10439400" cy="42672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Action Items</a:t>
            </a:r>
          </a:p>
          <a:p>
            <a:pPr lvl="1"/>
            <a:r>
              <a:rPr lang="en-US" dirty="0"/>
              <a:t>IoT White Paper actions</a:t>
            </a:r>
          </a:p>
          <a:p>
            <a:pPr lvl="1"/>
            <a:r>
              <a:rPr lang="en-US" dirty="0"/>
              <a:t>Low latency” White Paper</a:t>
            </a:r>
          </a:p>
          <a:p>
            <a:pPr lvl="1"/>
            <a:r>
              <a:rPr lang="en-US" dirty="0"/>
              <a:t>AFV</a:t>
            </a:r>
          </a:p>
          <a:p>
            <a:pPr lvl="2"/>
            <a:r>
              <a:rPr lang="en-US" dirty="0"/>
              <a:t>Diagram of energy fueling</a:t>
            </a:r>
          </a:p>
          <a:p>
            <a:pPr lvl="2"/>
            <a:r>
              <a:rPr lang="en-US" dirty="0"/>
              <a:t>Craig will develop outline of white papers</a:t>
            </a:r>
          </a:p>
          <a:p>
            <a:pPr lvl="2"/>
            <a:r>
              <a:rPr lang="en-US" dirty="0"/>
              <a:t>Support AFV presentation in 802.11 WNG in January</a:t>
            </a:r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pPr lvl="1"/>
            <a:endParaRPr lang="en-US" dirty="0"/>
          </a:p>
          <a:p>
            <a:r>
              <a:rPr lang="en-US" dirty="0"/>
              <a:t>Next Meeting</a:t>
            </a:r>
          </a:p>
          <a:p>
            <a:pPr marL="742950" lvl="2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January 2023, Baltimore</a:t>
            </a:r>
          </a:p>
          <a:p>
            <a:endParaRPr lang="en-US" dirty="0"/>
          </a:p>
          <a:p>
            <a:r>
              <a:rPr lang="en-US" dirty="0"/>
              <a:t>Adjourn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363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3048000"/>
            <a:ext cx="10439400" cy="3124200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		Tim Godfrey</a:t>
            </a:r>
          </a:p>
          <a:p>
            <a:pPr lvl="1"/>
            <a:r>
              <a:rPr lang="en-US" altLang="en-US" sz="2900" dirty="0"/>
              <a:t>Secretary &amp; TAG Vice Chair:	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27 Voting Members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  <p:grpSp>
        <p:nvGrpSpPr>
          <p:cNvPr id="5" name="Group 12">
            <a:extLst>
              <a:ext uri="{FF2B5EF4-FFF2-40B4-BE49-F238E27FC236}">
                <a16:creationId xmlns:a16="http://schemas.microsoft.com/office/drawing/2014/main" id="{FE3287ED-0E24-4B57-A95A-5B7F1E934678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1600200"/>
            <a:ext cx="5943600" cy="1391444"/>
            <a:chOff x="827584" y="1412776"/>
            <a:chExt cx="7704856" cy="144016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35C678F-AFE1-47E9-8110-D7B68D53D3DB}"/>
                </a:ext>
              </a:extLst>
            </p:cNvPr>
            <p:cNvSpPr/>
            <p:nvPr/>
          </p:nvSpPr>
          <p:spPr bwMode="auto">
            <a:xfrm>
              <a:off x="1855152" y="1412776"/>
              <a:ext cx="5549051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b="1" dirty="0">
                  <a:latin typeface="Calibri" panose="020F0502020204030204" pitchFamily="34" charset="0"/>
                  <a:cs typeface="Calibri" panose="020F0502020204030204" pitchFamily="34" charset="0"/>
                </a:rPr>
                <a:t>802.24 Vertical Applications TAG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9BA5A7E-7E6B-4781-BC0A-3BFD25FDE636}"/>
                </a:ext>
              </a:extLst>
            </p:cNvPr>
            <p:cNvSpPr/>
            <p:nvPr/>
          </p:nvSpPr>
          <p:spPr bwMode="auto">
            <a:xfrm>
              <a:off x="827584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802.24.1 Smart Grid TG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9B4D763-FEF0-42EF-8BA2-5EEF1856AB96}"/>
                </a:ext>
              </a:extLst>
            </p:cNvPr>
            <p:cNvSpPr/>
            <p:nvPr/>
          </p:nvSpPr>
          <p:spPr bwMode="auto">
            <a:xfrm>
              <a:off x="4787622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802.24.2 IoT TG</a:t>
              </a:r>
            </a:p>
          </p:txBody>
        </p:sp>
        <p:cxnSp>
          <p:nvCxnSpPr>
            <p:cNvPr id="10" name="Elbow Connector 9">
              <a:extLst>
                <a:ext uri="{FF2B5EF4-FFF2-40B4-BE49-F238E27FC236}">
                  <a16:creationId xmlns:a16="http://schemas.microsoft.com/office/drawing/2014/main" id="{9B22EF9D-286E-4B26-9C13-C251DE26C408}"/>
                </a:ext>
              </a:extLst>
            </p:cNvPr>
            <p:cNvCxnSpPr>
              <a:cxnSpLocks noChangeShapeType="1"/>
              <a:stCxn id="7" idx="2"/>
              <a:endCxn id="8" idx="0"/>
            </p:cNvCxnSpPr>
            <p:nvPr/>
          </p:nvCxnSpPr>
          <p:spPr bwMode="auto">
            <a:xfrm rot="5400000">
              <a:off x="3448445" y="1168015"/>
              <a:ext cx="432782" cy="1929684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11" name="Elbow Connector 11">
              <a:extLst>
                <a:ext uri="{FF2B5EF4-FFF2-40B4-BE49-F238E27FC236}">
                  <a16:creationId xmlns:a16="http://schemas.microsoft.com/office/drawing/2014/main" id="{A0E07E63-52F2-4AAB-9C72-78B29DB7E554}"/>
                </a:ext>
              </a:extLst>
            </p:cNvPr>
            <p:cNvCxnSpPr>
              <a:cxnSpLocks noChangeShapeType="1"/>
              <a:stCxn id="7" idx="2"/>
              <a:endCxn id="9" idx="0"/>
            </p:cNvCxnSpPr>
            <p:nvPr/>
          </p:nvCxnSpPr>
          <p:spPr bwMode="auto">
            <a:xfrm rot="16200000" flipH="1">
              <a:off x="5428463" y="1117678"/>
              <a:ext cx="432782" cy="2030355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95346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15DA3-F549-4831-9490-80BC7A81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November Plenary - Meeting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9E525-D164-4700-8950-E8042AC09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2751"/>
            <a:ext cx="11049000" cy="4648200"/>
          </a:xfrm>
        </p:spPr>
        <p:txBody>
          <a:bodyPr>
            <a:normAutofit/>
          </a:bodyPr>
          <a:lstStyle/>
          <a:p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This session is a Plenary.  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Registration 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is required</a:t>
            </a:r>
          </a:p>
          <a:p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Two slots: </a:t>
            </a:r>
          </a:p>
          <a:p>
            <a:pPr lvl="1"/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Tuesday Nov 15,  PM2   4PM Bangkok </a:t>
            </a:r>
          </a:p>
          <a:p>
            <a:pPr lvl="1"/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Wednesday Nov 16,  PM2  4PM Bangkok 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Thursday Nov 16,  Meet with 802.1 TSN on EV Charging  (using 802.1 WebEx if remote)</a:t>
            </a: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</a:rPr>
              <a:t>Hybrid Meeting with Remote Participation</a:t>
            </a:r>
            <a:endParaRPr lang="en-US" sz="2400" dirty="0">
              <a:latin typeface="Arial" panose="020B060402020202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2400" u="sng" dirty="0">
              <a:solidFill>
                <a:srgbClr val="CC00C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</p:spTree>
    <p:extLst>
      <p:ext uri="{BB962C8B-B14F-4D97-AF65-F5344CB8AC3E}">
        <p14:creationId xmlns:p14="http://schemas.microsoft.com/office/powerpoint/2010/main" val="104149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E06ED11D-62EF-4426-BE34-ACD435831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023CD6-FC62-4A83-9EAE-A6F907B49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820400" cy="4114800"/>
          </a:xfrm>
        </p:spPr>
        <p:txBody>
          <a:bodyPr>
            <a:normAutofit fontScale="92500" lnSpcReduction="10000"/>
          </a:bodyPr>
          <a:lstStyle/>
          <a:p>
            <a:pPr fontAlgn="t"/>
            <a:r>
              <a:rPr lang="en-US" dirty="0"/>
              <a:t>Call session to order / “Guidelines for IEEE SA meetings”</a:t>
            </a:r>
          </a:p>
          <a:p>
            <a:pPr fontAlgn="t"/>
            <a:r>
              <a:rPr lang="en-US" dirty="0"/>
              <a:t>Review of Agenda / Approval of Agenda / Approve Minutes</a:t>
            </a:r>
          </a:p>
          <a:p>
            <a:pPr fontAlgn="t"/>
            <a:r>
              <a:rPr lang="en-US" dirty="0"/>
              <a:t>Liaison Updates / Regulatory</a:t>
            </a:r>
          </a:p>
          <a:p>
            <a:pPr fontAlgn="t"/>
            <a:r>
              <a:rPr lang="en-US" dirty="0"/>
              <a:t>IoT white paper development</a:t>
            </a:r>
          </a:p>
          <a:p>
            <a:pPr fontAlgn="t"/>
            <a:r>
              <a:rPr lang="en-US" dirty="0"/>
              <a:t>Low Latency White Paper</a:t>
            </a:r>
          </a:p>
          <a:p>
            <a:pPr fontAlgn="t"/>
            <a:r>
              <a:rPr lang="en-US" dirty="0"/>
              <a:t>"IEEE 802 Solutions for Vertical Applications" White Paper</a:t>
            </a:r>
          </a:p>
          <a:p>
            <a:pPr fontAlgn="b"/>
            <a:r>
              <a:rPr lang="en-US" dirty="0"/>
              <a:t>Vertical market – AFV Infrastructure communications</a:t>
            </a:r>
          </a:p>
          <a:p>
            <a:pPr lvl="1" algn="ctr"/>
            <a:r>
              <a:rPr lang="en-US" dirty="0"/>
              <a:t>Thursday 10:30 AM2 – 802.24 joins 802.1 TSN on AFV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non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>
                <a:spcAft>
                  <a:spcPts val="600"/>
                </a:spcAft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E1D46-1869-41D7-B453-AC4420304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White Paper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781AD-CBCA-4247-8686-79ABEDBED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Review Current documents and discuss path forward.</a:t>
            </a:r>
          </a:p>
          <a:p>
            <a:endParaRPr lang="en-US" dirty="0"/>
          </a:p>
          <a:p>
            <a:r>
              <a:rPr lang="en-US" dirty="0"/>
              <a:t>Plan of action</a:t>
            </a:r>
          </a:p>
          <a:p>
            <a:pPr lvl="1"/>
            <a:r>
              <a:rPr lang="en-US" dirty="0"/>
              <a:t>Abandon original draft </a:t>
            </a:r>
            <a:r>
              <a:rPr lang="en-US" dirty="0">
                <a:hlinkClick r:id="rId2"/>
              </a:rPr>
              <a:t>802.24-17-0036r3</a:t>
            </a:r>
            <a:endParaRPr lang="en-US" dirty="0"/>
          </a:p>
          <a:p>
            <a:pPr lvl="1"/>
            <a:r>
              <a:rPr lang="en-US" dirty="0"/>
              <a:t>Use </a:t>
            </a:r>
            <a:r>
              <a:rPr lang="en-US" dirty="0">
                <a:hlinkClick r:id="rId3"/>
              </a:rPr>
              <a:t>24-22-0011-01-IoTg-internet-of-things-white-paper</a:t>
            </a:r>
            <a:r>
              <a:rPr lang="en-US" dirty="0"/>
              <a:t> as baseline.</a:t>
            </a:r>
          </a:p>
          <a:p>
            <a:pPr lvl="1"/>
            <a:r>
              <a:rPr lang="en-US" dirty="0"/>
              <a:t>Incorporate parts of Single Pair Ethernet</a:t>
            </a:r>
          </a:p>
          <a:p>
            <a:pPr lvl="1"/>
            <a:r>
              <a:rPr lang="en-US" dirty="0"/>
              <a:t>Expand with Wireless 802 standards highlights.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Chris </a:t>
            </a:r>
            <a:r>
              <a:rPr lang="en-US" dirty="0" err="1"/>
              <a:t>DiMinico</a:t>
            </a:r>
            <a:r>
              <a:rPr lang="en-US" dirty="0"/>
              <a:t> will start adding some basic of SPE into 24-22-11r1</a:t>
            </a:r>
          </a:p>
          <a:p>
            <a:pPr lvl="1"/>
            <a:r>
              <a:rPr lang="en-US" dirty="0"/>
              <a:t>Other contributions w.r.t wireless standards. </a:t>
            </a:r>
          </a:p>
          <a:p>
            <a:endParaRPr lang="en-US" dirty="0"/>
          </a:p>
          <a:p>
            <a:r>
              <a:rPr lang="en-US" dirty="0"/>
              <a:t>Action item remain: Ben and Alan and Allan will coordinate an ad-hoc to refine and expand IoT White Paper.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E78DC8-D24E-48A7-AFB6-A367B96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472455-6DBE-43FF-924A-B11B056D9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2575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B0C0A-4CF0-4BE5-A8BA-E99B82019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“Low latency”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DD10A-D17A-4D19-ACDF-E56AB68C1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515600" cy="4114800"/>
          </a:xfrm>
        </p:spPr>
        <p:txBody>
          <a:bodyPr>
            <a:normAutofit/>
          </a:bodyPr>
          <a:lstStyle/>
          <a:p>
            <a:r>
              <a:rPr lang="en-US" dirty="0"/>
              <a:t>Allan Jones has completed missing section on low latency and security. </a:t>
            </a:r>
          </a:p>
          <a:p>
            <a:r>
              <a:rPr lang="en-US" dirty="0"/>
              <a:t>Latest Version Nov 2022 -  </a:t>
            </a:r>
            <a:r>
              <a:rPr lang="en-US" dirty="0">
                <a:hlinkClick r:id="rId2"/>
              </a:rPr>
              <a:t>802.24-19-0003r18</a:t>
            </a:r>
            <a:endParaRPr lang="en-US" dirty="0"/>
          </a:p>
          <a:p>
            <a:pPr lvl="1"/>
            <a:r>
              <a:rPr lang="en-US" dirty="0"/>
              <a:t>Final steps – </a:t>
            </a:r>
          </a:p>
          <a:p>
            <a:pPr lvl="2"/>
            <a:r>
              <a:rPr lang="en-US" dirty="0"/>
              <a:t>Ben to look into contact tracing</a:t>
            </a:r>
          </a:p>
          <a:p>
            <a:pPr lvl="2"/>
            <a:r>
              <a:rPr lang="en-US" dirty="0"/>
              <a:t>Consider autonomous vehicle use cases? Any more details? </a:t>
            </a:r>
          </a:p>
          <a:p>
            <a:pPr lvl="2"/>
            <a:r>
              <a:rPr lang="en-US" dirty="0"/>
              <a:t>Identify gaps in 802 standards in this area</a:t>
            </a:r>
          </a:p>
          <a:p>
            <a:r>
              <a:rPr lang="en-US" dirty="0"/>
              <a:t>Clean up and move to IEEE editors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43921C-5A9E-4DC6-A37F-41CCD028B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EB8714-5E0B-4F8F-992B-5DCC1227A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 dirty="0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0639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001C9-E376-4DF8-9BF6-60901B3E1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"IEEE 802 Solutions for Vertical Applications"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2CF68-157A-4033-BD60-D52BEAC9A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802 Solutions for Verticals could be a reason why 3GPP should care about IEEE 802 </a:t>
            </a:r>
          </a:p>
          <a:p>
            <a:endParaRPr lang="en-US" dirty="0"/>
          </a:p>
          <a:p>
            <a:r>
              <a:rPr lang="en-US" dirty="0"/>
              <a:t>Max has completed revision and update of Section 7</a:t>
            </a:r>
          </a:p>
          <a:p>
            <a:endParaRPr lang="en-US" dirty="0"/>
          </a:p>
          <a:p>
            <a:r>
              <a:rPr lang="en-US" dirty="0"/>
              <a:t>Latest Version: document # </a:t>
            </a:r>
            <a:r>
              <a:rPr lang="en-US" dirty="0">
                <a:hlinkClick r:id="rId2"/>
              </a:rPr>
              <a:t>802.24-22-0012r2</a:t>
            </a:r>
            <a:endParaRPr lang="en-US" dirty="0"/>
          </a:p>
          <a:p>
            <a:endParaRPr lang="en-US" dirty="0"/>
          </a:p>
          <a:p>
            <a:r>
              <a:rPr lang="en-US" dirty="0"/>
              <a:t>Name Change to "IEEE 802 Solutions for Vertical Applications’ Networks"</a:t>
            </a:r>
          </a:p>
          <a:p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FF186-9736-43C3-9F71-8E8303898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D7872B-F5E7-41F6-9DDF-2B98B1C72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332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3217B-5B55-4FE1-9CEE-41ACC909C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AFV Charging Communication Vertical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50384-10AF-4718-93C1-D84A3E9EE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Presentation and discussion on document 802.24-22-20r1 AFV-fueling-vertical-update from Craig Rodine (Sandia National Laboratories)</a:t>
            </a:r>
          </a:p>
          <a:p>
            <a:endParaRPr lang="en-US" dirty="0"/>
          </a:p>
          <a:p>
            <a:r>
              <a:rPr lang="en-US" dirty="0"/>
              <a:t>Agreement for 802.24 to develop a white paper, profile, or similar document to describe how to apply existing IEEE 802 standards for this vertical, with a focus on IEEE 802 working groups as audience</a:t>
            </a:r>
          </a:p>
          <a:p>
            <a:pPr lvl="1"/>
            <a:r>
              <a:rPr lang="en-US" dirty="0"/>
              <a:t>Craig will develop first outline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65DDD4-4EC7-4168-973F-8AB8CB32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341200-DF08-463F-9080-06C502EAE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7469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689C0-4DB6-4410-A623-4654AE615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Vertical Applications – Industry Standards Outreach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3A753-2842-452A-912B-67971DED6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3999"/>
            <a:ext cx="10363200" cy="495141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802.24 serving as an opportunity for vertical markets and stakeholders (transportation, oil/gas, </a:t>
            </a:r>
            <a:r>
              <a:rPr lang="en-US" dirty="0" err="1"/>
              <a:t>etc</a:t>
            </a:r>
            <a:r>
              <a:rPr lang="en-US" dirty="0"/>
              <a:t>) engage with IEEE 802 and identify relevant “standards gaps” that we result in new projects.</a:t>
            </a:r>
          </a:p>
          <a:p>
            <a:pPr lvl="1"/>
            <a:r>
              <a:rPr lang="en-US" dirty="0"/>
              <a:t>Identify the people connected with new market sectors.</a:t>
            </a:r>
          </a:p>
          <a:p>
            <a:pPr lvl="1"/>
            <a:r>
              <a:rPr lang="en-US" dirty="0"/>
              <a:t>802.24 would function as an all-802 TIG for identifying and clarifying standardization needs for vertical markets</a:t>
            </a:r>
          </a:p>
          <a:p>
            <a:pPr lvl="1"/>
            <a:r>
              <a:rPr lang="en-US" dirty="0"/>
              <a:t>Initiate activities to collaborate with WNG activities in Working Groups</a:t>
            </a:r>
          </a:p>
          <a:p>
            <a:r>
              <a:rPr lang="en-US" dirty="0"/>
              <a:t>Action Plan</a:t>
            </a:r>
          </a:p>
          <a:p>
            <a:pPr lvl="1"/>
            <a:r>
              <a:rPr lang="en-US" dirty="0"/>
              <a:t>Promote 802.24 as a venue for vertical stakeholders to initiate standardization</a:t>
            </a:r>
          </a:p>
          <a:p>
            <a:pPr lvl="1"/>
            <a:r>
              <a:rPr lang="en-US" dirty="0"/>
              <a:t>Partner with public visibility SC – further outreach to industry alliances and advocates.  Close the loop from external specs back into IEEE 802.  Document success stories to motivate.</a:t>
            </a:r>
          </a:p>
          <a:p>
            <a:pPr lvl="1"/>
            <a:r>
              <a:rPr lang="en-US" dirty="0"/>
              <a:t>Participate in any IEEE 802 Showcase events to bring in industry people who are not interested in being a standards developer, but want to know about standards, and how to get them initiated. </a:t>
            </a:r>
          </a:p>
          <a:p>
            <a:pPr lvl="1"/>
            <a:r>
              <a:rPr lang="en-US" dirty="0"/>
              <a:t>Engage and bring in new verticals at specific industry events and conferences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87737-4E5F-4C12-BD75-36CD83624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A9A0C1-C0A7-4FF0-8A2B-1C54C905C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35201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24-Theme1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24-Theme1" id="{71AA4CE9-9702-411B-A30F-4CFFB88909A4}" vid="{122AA4A9-5C12-4562-9898-C288264059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11386</TotalTime>
  <Words>819</Words>
  <Application>Microsoft Office PowerPoint</Application>
  <PresentationFormat>Widescreen</PresentationFormat>
  <Paragraphs>133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802-24-Theme1</vt:lpstr>
      <vt:lpstr>802.24 Vertical Applications TAG</vt:lpstr>
      <vt:lpstr>802.24 Overview</vt:lpstr>
      <vt:lpstr>November Plenary - Meeting Plan</vt:lpstr>
      <vt:lpstr>Agenda</vt:lpstr>
      <vt:lpstr>IoT White Paper Discussion</vt:lpstr>
      <vt:lpstr>“Low latency” White Paper</vt:lpstr>
      <vt:lpstr>"IEEE 802 Solutions for Vertical Applications"</vt:lpstr>
      <vt:lpstr>AFV Charging Communication Vertical</vt:lpstr>
      <vt:lpstr>Vertical Applications – Industry Standards Outreach</vt:lpstr>
      <vt:lpstr>Future Venue Poll</vt:lpstr>
      <vt:lpstr>802.24 TAG closing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Vertical Applications TAG</dc:title>
  <dc:creator>Godfrey, Tim</dc:creator>
  <cp:lastModifiedBy>Godfrey, Tim</cp:lastModifiedBy>
  <cp:revision>257</cp:revision>
  <dcterms:created xsi:type="dcterms:W3CDTF">2020-10-13T15:01:18Z</dcterms:created>
  <dcterms:modified xsi:type="dcterms:W3CDTF">2022-11-17T08:11:15Z</dcterms:modified>
</cp:coreProperties>
</file>