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4"/>
  </p:notesMasterIdLst>
  <p:handoutMasterIdLst>
    <p:handoutMasterId r:id="rId15"/>
  </p:handoutMasterIdLst>
  <p:sldIdLst>
    <p:sldId id="258" r:id="rId2"/>
    <p:sldId id="500" r:id="rId3"/>
    <p:sldId id="523" r:id="rId4"/>
    <p:sldId id="285" r:id="rId5"/>
    <p:sldId id="270" r:id="rId6"/>
    <p:sldId id="521" r:id="rId7"/>
    <p:sldId id="475" r:id="rId8"/>
    <p:sldId id="486" r:id="rId9"/>
    <p:sldId id="1884" r:id="rId10"/>
    <p:sldId id="1885" r:id="rId11"/>
    <p:sldId id="1886" r:id="rId12"/>
    <p:sldId id="524" r:id="rId1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523"/>
            <p14:sldId id="285"/>
            <p14:sldId id="270"/>
            <p14:sldId id="521"/>
            <p14:sldId id="475"/>
            <p14:sldId id="486"/>
            <p14:sldId id="1884"/>
            <p14:sldId id="1885"/>
            <p14:sldId id="1886"/>
            <p14:sldId id="5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12" autoAdjust="0"/>
    <p:restoredTop sz="94099" autoAdjust="0"/>
  </p:normalViewPr>
  <p:slideViewPr>
    <p:cSldViewPr>
      <p:cViewPr varScale="1">
        <p:scale>
          <a:sx n="119" d="100"/>
          <a:sy n="119" d="100"/>
        </p:scale>
        <p:origin x="369" y="5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802.24-23-0006r0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March 2023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pri.webex.com/epri/j.php?MTID=m5ca7d23a458e8c55b53a40fe547c9147" TargetMode="External"/><Relationship Id="rId2" Type="http://schemas.openxmlformats.org/officeDocument/2006/relationships/hyperlink" Target="https://cvent.me/AwPbA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pri.webex.com/epri/j.php?MTID=mbdc59c8485a5e894cff97795d13d46b6" TargetMode="External"/><Relationship Id="rId4" Type="http://schemas.openxmlformats.org/officeDocument/2006/relationships/hyperlink" Target="https://epri.webex.com/epri/j.php?MTID=m89646471447a332bcbf0b3c2d172efd7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3/24-23-0004-00-0000-january-2023-tag-minutes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22/24-22-0011-02-IoTg-internet-of-things-white-paper.docx" TargetMode="External"/><Relationship Id="rId2" Type="http://schemas.openxmlformats.org/officeDocument/2006/relationships/hyperlink" Target="https://mentor.ieee.org/802.24/dcn/22/24-22-0011-01-IoTg-internet-of-things-white-paper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9/24-19-0003-19-0000-low-latency-communication-white-paper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2/24-22-0012-04-0000-ieee-802-networks-for-vertical-applications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3/24-23-0002-00-0000-vertical-application-opportunity-in-integrating-smart-home-and-ev-charging-system-for-cooperative-energy-management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March 2023 Plenary – Closing Report</a:t>
            </a:r>
          </a:p>
          <a:p>
            <a:r>
              <a:rPr lang="en-US" dirty="0"/>
              <a:t>Atlanta, GA, USA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A66A-B61C-A0A4-158F-F167C54C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Communications - White Paper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B9829-47E1-77D0-6522-97BC8503E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Types of Alternate Fuel Vehicle (AFV) sites:  residential, commercial vehicle depot, public transport site, long haul freight transportation.  (Public parking facilities)</a:t>
            </a:r>
          </a:p>
          <a:p>
            <a:r>
              <a:rPr lang="en-US" dirty="0"/>
              <a:t>Long dwell / short dwell  </a:t>
            </a:r>
          </a:p>
          <a:p>
            <a:r>
              <a:rPr lang="en-US" dirty="0"/>
              <a:t>High power / lower power</a:t>
            </a:r>
          </a:p>
          <a:p>
            <a:r>
              <a:rPr lang="en-US" dirty="0"/>
              <a:t>Communications requirements: data volume, resilience, reliability. </a:t>
            </a:r>
          </a:p>
          <a:p>
            <a:pPr lvl="1"/>
            <a:r>
              <a:rPr lang="en-US" dirty="0"/>
              <a:t>Ancillary communication to vehicles (maps, firmware and software updates for vehicles, inventory tracking, logistics, media,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Relate to the use of IEEE 802 technologies as the solution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1E627-34F5-A0F2-9FF1-8CAAC040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14825-F8E7-DD30-0299-52882595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9657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E7810-54EE-142D-AA9A-A4744CDE2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20870-9BD7-E889-B7E5-061EA43C5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AFV Conference calls between now and May interim</a:t>
            </a:r>
          </a:p>
          <a:p>
            <a:endParaRPr lang="en-US" dirty="0"/>
          </a:p>
          <a:p>
            <a:r>
              <a:rPr lang="en-US" dirty="0"/>
              <a:t>4pm Pacific, 7pm Eastern, 8am Korea</a:t>
            </a:r>
          </a:p>
          <a:p>
            <a:r>
              <a:rPr lang="en-US" dirty="0"/>
              <a:t>27 Mar / 24 Apr Mon US / 28 Mar / 25 April Wednesday Korea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9710D9-6CE2-E2AD-FF0E-74BD51F5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08213C-8592-06C4-B942-BF5C93FA5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426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689C0-4DB6-4410-A623-4654AE615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 Applications – Industry Standards Outreach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3A753-2842-452A-912B-67971DED6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523999"/>
            <a:ext cx="10363200" cy="495141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802.24 serving as an opportunity for vertical markets and stakeholders (transportation, oil/gas, </a:t>
            </a:r>
            <a:r>
              <a:rPr lang="en-US" dirty="0" err="1"/>
              <a:t>etc</a:t>
            </a:r>
            <a:r>
              <a:rPr lang="en-US" dirty="0"/>
              <a:t>) engage with IEEE 802 and identify relevant “standards gaps” that we result in new projects.</a:t>
            </a:r>
          </a:p>
          <a:p>
            <a:pPr lvl="1"/>
            <a:r>
              <a:rPr lang="en-US" dirty="0"/>
              <a:t>Identify the people connected with new market sectors.</a:t>
            </a:r>
          </a:p>
          <a:p>
            <a:pPr lvl="1"/>
            <a:r>
              <a:rPr lang="en-US" dirty="0"/>
              <a:t>802.24 would function as an all-802 TIG for identifying and clarifying standardization needs for vertical markets</a:t>
            </a:r>
          </a:p>
          <a:p>
            <a:pPr lvl="1"/>
            <a:r>
              <a:rPr lang="en-US" dirty="0"/>
              <a:t>Initiate activities to collaborate with WNG activities in Working Groups</a:t>
            </a:r>
          </a:p>
          <a:p>
            <a:r>
              <a:rPr lang="en-US" dirty="0"/>
              <a:t>Action Plan</a:t>
            </a:r>
          </a:p>
          <a:p>
            <a:pPr lvl="1"/>
            <a:r>
              <a:rPr lang="en-US" dirty="0"/>
              <a:t>Promote 802.24 as a venue for vertical stakeholders to initiate standardization</a:t>
            </a:r>
          </a:p>
          <a:p>
            <a:pPr lvl="1"/>
            <a:r>
              <a:rPr lang="en-US" dirty="0"/>
              <a:t>Partner with public visibility SC – further outreach to industry alliances and advocates.  Close the loop from external specs back into IEEE 802.  Document success stories to motivate.</a:t>
            </a:r>
          </a:p>
          <a:p>
            <a:pPr lvl="1"/>
            <a:r>
              <a:rPr lang="en-US" dirty="0"/>
              <a:t>Participate in any IEEE 802 Showcase events to bring in industry people who are not interested in being a standards developer, but want to know about standards, and how to get them initiated. </a:t>
            </a:r>
          </a:p>
          <a:p>
            <a:pPr lvl="1"/>
            <a:r>
              <a:rPr lang="en-US" dirty="0"/>
              <a:t>Engage and bring in new verticals at specific industry events and conferences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87737-4E5F-4C12-BD75-36CD83624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A9A0C1-C0A7-4FF0-8A2B-1C54C905C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3520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048000"/>
            <a:ext cx="10439400" cy="31242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24 Voting Members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12">
            <a:extLst>
              <a:ext uri="{FF2B5EF4-FFF2-40B4-BE49-F238E27FC236}">
                <a16:creationId xmlns:a16="http://schemas.microsoft.com/office/drawing/2014/main" id="{FE3287ED-0E24-4B57-A95A-5B7F1E93467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600200"/>
            <a:ext cx="5943600" cy="1391444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5C678F-AFE1-47E9-8110-D7B68D53D3DB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BA5A7E-7E6B-4781-BC0A-3BFD25FDE636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B4D763-FEF0-42EF-8BA2-5EEF1856AB96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9B22EF9D-286E-4B26-9C13-C251DE26C408}"/>
                </a:ext>
              </a:extLst>
            </p:cNvPr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1" name="Elbow Connector 11">
              <a:extLst>
                <a:ext uri="{FF2B5EF4-FFF2-40B4-BE49-F238E27FC236}">
                  <a16:creationId xmlns:a16="http://schemas.microsoft.com/office/drawing/2014/main" id="{A0E07E63-52F2-4AAB-9C72-78B29DB7E554}"/>
                </a:ext>
              </a:extLst>
            </p:cNvPr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5DA3-F549-4831-9490-80BC7A81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March Plenary - Meeting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E525-D164-4700-8950-E8042AC0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2751"/>
            <a:ext cx="11049000" cy="4648200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2"/>
              </a:rPr>
              <a:t>Registration</a:t>
            </a:r>
            <a:r>
              <a:rPr lang="en-US" sz="2000" dirty="0"/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 required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Two slots: 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Tuesday Mar 14,  PM2   4PM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 Mar 15,  PM2  4PM</a:t>
            </a:r>
          </a:p>
          <a:p>
            <a:r>
              <a:rPr lang="en-US" sz="2400" dirty="0">
                <a:latin typeface="Arial" panose="020B0604020202020204" pitchFamily="34" charset="0"/>
              </a:rPr>
              <a:t>Hybrid Meeting with Remote Participation</a:t>
            </a:r>
            <a:endParaRPr lang="en-US" sz="2400" dirty="0">
              <a:latin typeface="Arial" panose="020B060402020202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400" u="sng" dirty="0">
              <a:solidFill>
                <a:srgbClr val="CC00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C0347-A1D7-4439-8C0D-B600FAF71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FCC63C-A524-4D35-9DC1-3B13A39F5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E5D482E2-CB05-D926-9C61-F6A1CFAC1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038600"/>
            <a:ext cx="528319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PM2: 4 PM EDT, Tuesday March 14, 2023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4"/>
              </a:rPr>
              <a:t>Join WebEx meeting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Meeting number: 2425 247 2132 Meeting password: YfDmuzWC672 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Join by phone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+1-855-797-9485 US Toll free  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+1-415-655-0002 US Toll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5">
            <a:extLst>
              <a:ext uri="{FF2B5EF4-FFF2-40B4-BE49-F238E27FC236}">
                <a16:creationId xmlns:a16="http://schemas.microsoft.com/office/drawing/2014/main" id="{BC5CA8CD-ACD7-A647-6329-68E5CCCEE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0083" y="4060422"/>
            <a:ext cx="554420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PM2: 4 PM  EDT, Wednesday March 15, 2023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5"/>
              </a:rPr>
              <a:t>Join WebEx meeting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Meeting number: 2438 794 7349 Meeting password: CxCCa9QHp36 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Join by phone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 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+1-855-797-9485 US Toll free   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+1-415-655-0002 US Toll 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4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06ED11D-62EF-4426-BE34-ACD43583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23CD6-FC62-4A83-9EAE-A6F907B4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20400" cy="4114800"/>
          </a:xfrm>
        </p:spPr>
        <p:txBody>
          <a:bodyPr>
            <a:normAutofit fontScale="70000" lnSpcReduction="20000"/>
          </a:bodyPr>
          <a:lstStyle/>
          <a:p>
            <a:pPr fontAlgn="t"/>
            <a:r>
              <a:rPr lang="en-US" dirty="0"/>
              <a:t>Call session to order / “Guidelines for IEEE SA meetings”</a:t>
            </a:r>
          </a:p>
          <a:p>
            <a:pPr fontAlgn="t"/>
            <a:r>
              <a:rPr lang="en-US" dirty="0"/>
              <a:t>Review of Agenda / Approval of Agenda / Approve Minutes</a:t>
            </a:r>
          </a:p>
          <a:p>
            <a:pPr fontAlgn="t"/>
            <a:r>
              <a:rPr lang="en-US" dirty="0"/>
              <a:t>Liaison Updates / Regulatory</a:t>
            </a:r>
          </a:p>
          <a:p>
            <a:pPr fontAlgn="t"/>
            <a:r>
              <a:rPr lang="en-US" dirty="0"/>
              <a:t>IoT white paper development</a:t>
            </a:r>
          </a:p>
          <a:p>
            <a:pPr fontAlgn="t"/>
            <a:r>
              <a:rPr lang="en-US" dirty="0"/>
              <a:t>Low Latency White Paper</a:t>
            </a:r>
          </a:p>
          <a:p>
            <a:pPr fontAlgn="t"/>
            <a:r>
              <a:rPr lang="en-US" dirty="0"/>
              <a:t>"IEEE 802 Solutions for Vertical Applications" White Paper</a:t>
            </a:r>
          </a:p>
          <a:p>
            <a:pPr fontAlgn="b"/>
            <a:r>
              <a:rPr lang="en-US" dirty="0"/>
              <a:t>Vertical market – AFV Infrastructure communications</a:t>
            </a:r>
          </a:p>
          <a:p>
            <a:pPr fontAlgn="b"/>
            <a:r>
              <a:rPr lang="en-US" dirty="0"/>
              <a:t>Contribution “Vertical application opportunity in integrating Smart home and EV charging system for Cooperative Energy Management” </a:t>
            </a:r>
          </a:p>
          <a:p>
            <a:pPr lvl="1" fontAlgn="b"/>
            <a:r>
              <a:rPr lang="en-US" dirty="0"/>
              <a:t>Jin Seek Choi (</a:t>
            </a:r>
            <a:r>
              <a:rPr lang="en-US" dirty="0" err="1"/>
              <a:t>Hanyang</a:t>
            </a:r>
            <a:r>
              <a:rPr lang="en-US" dirty="0"/>
              <a:t> University), Hyeong Ho Lee (Seoul National University of Science &amp; Technology/</a:t>
            </a:r>
            <a:r>
              <a:rPr lang="en-US" dirty="0" err="1"/>
              <a:t>Netvision</a:t>
            </a:r>
            <a:r>
              <a:rPr lang="en-US" dirty="0"/>
              <a:t> Telecom Inc.), Young Kyu Ko (Korea Smart Grid Association)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Opening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10566400" cy="4114800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Approve January 2023 TAG wireless interim minutes</a:t>
            </a:r>
          </a:p>
          <a:p>
            <a:pPr lvl="1"/>
            <a:r>
              <a:rPr lang="en-US" dirty="0">
                <a:hlinkClick r:id="rId2"/>
              </a:rPr>
              <a:t>802.24-23-0004r0</a:t>
            </a:r>
            <a:endParaRPr lang="en-US" dirty="0"/>
          </a:p>
          <a:p>
            <a:pPr lvl="1"/>
            <a:r>
              <a:rPr lang="en-US" dirty="0"/>
              <a:t>Approved Unanimous Consent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Action Items from January</a:t>
            </a:r>
          </a:p>
          <a:p>
            <a:endParaRPr lang="en-US" dirty="0"/>
          </a:p>
          <a:p>
            <a:r>
              <a:rPr lang="en-US" dirty="0"/>
              <a:t>Reminder – Download the IEEE 802 Electronic Media 2023 this week.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 IoT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102108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New Internet of Things White Paper </a:t>
            </a:r>
            <a:r>
              <a:rPr lang="en-US" dirty="0">
                <a:hlinkClick r:id="rId2"/>
              </a:rPr>
              <a:t>24-22-0011-01-IoTg-internet-of-things-white-paper</a:t>
            </a:r>
            <a:endParaRPr lang="en-US" dirty="0"/>
          </a:p>
          <a:p>
            <a:endParaRPr lang="en-US" dirty="0"/>
          </a:p>
          <a:p>
            <a:r>
              <a:rPr lang="en-US" dirty="0"/>
              <a:t>Action item: Ben and Alan and Allan will coordinate an ad-hoc to refine and expand IoT White Paper. </a:t>
            </a:r>
          </a:p>
          <a:p>
            <a:pPr lvl="1"/>
            <a:r>
              <a:rPr lang="en-US" dirty="0"/>
              <a:t>Hold an ad-hoc ….</a:t>
            </a:r>
          </a:p>
          <a:p>
            <a:pPr lvl="1"/>
            <a:endParaRPr lang="en-US" dirty="0"/>
          </a:p>
          <a:p>
            <a:r>
              <a:rPr lang="en-US" dirty="0"/>
              <a:t>March 2022 Output: </a:t>
            </a:r>
            <a:r>
              <a:rPr lang="en-US" dirty="0">
                <a:hlinkClick r:id="rId3"/>
              </a:rPr>
              <a:t>24-22-0011r2 </a:t>
            </a:r>
            <a:r>
              <a:rPr lang="en-US" dirty="0"/>
              <a:t>uploaded for offline review – will discuss in May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15200" y="6475413"/>
            <a:ext cx="4165600" cy="184666"/>
          </a:xfrm>
        </p:spPr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735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0C0A-4CF0-4BE5-A8BA-E99B82019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“Low latency”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D10A-D17A-4D19-ACDF-E56AB68C1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5156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Achieving low latency with IEEE 802 standards</a:t>
            </a:r>
          </a:p>
          <a:p>
            <a:pPr lvl="1"/>
            <a:r>
              <a:rPr lang="en-US" dirty="0"/>
              <a:t>Including wired and wireless communications</a:t>
            </a:r>
          </a:p>
          <a:p>
            <a:pPr lvl="1"/>
            <a:r>
              <a:rPr lang="en-US" dirty="0"/>
              <a:t>An alternative (or complement) to 5G URLLC</a:t>
            </a:r>
          </a:p>
          <a:p>
            <a:r>
              <a:rPr lang="en-US" dirty="0"/>
              <a:t>Finalize and move into IEEE Editors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Final review of </a:t>
            </a:r>
            <a:r>
              <a:rPr lang="en-US" dirty="0">
                <a:hlinkClick r:id="rId2"/>
              </a:rPr>
              <a:t>802.24-19-0003r19</a:t>
            </a:r>
            <a:r>
              <a:rPr lang="en-US" dirty="0"/>
              <a:t> between now and May. </a:t>
            </a:r>
          </a:p>
          <a:p>
            <a:r>
              <a:rPr lang="en-US" dirty="0"/>
              <a:t>Add contributors to author block in May, assign new document number, move into publishing process.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3921C-5A9E-4DC6-A37F-41CCD028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B8714-5E0B-4F8F-992B-5DCC1227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0639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01C9-E376-4DF8-9BF6-60901B3E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"IEEE 802 Solutions for Vertical Applications"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CF68-157A-4033-BD60-D52BEAC9A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802 Solutions for Verticals could be a reason why 3GPP should care about IEEE 802 </a:t>
            </a:r>
          </a:p>
          <a:p>
            <a:endParaRPr lang="en-US" dirty="0"/>
          </a:p>
          <a:p>
            <a:r>
              <a:rPr lang="en-US" dirty="0"/>
              <a:t>Draft Review process for March – ask each WG with standards mentioned to review document </a:t>
            </a:r>
          </a:p>
          <a:p>
            <a:pPr lvl="1"/>
            <a:r>
              <a:rPr lang="en-US" dirty="0"/>
              <a:t>What standards are still valid, which have been included in revisions? </a:t>
            </a:r>
          </a:p>
          <a:p>
            <a:r>
              <a:rPr lang="en-US" dirty="0"/>
              <a:t>Latest Version after March 2023: document # </a:t>
            </a:r>
            <a:r>
              <a:rPr lang="en-US" dirty="0">
                <a:hlinkClick r:id="rId2"/>
              </a:rPr>
              <a:t>802.24-22-0012r4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Start review of entire document 12r4 – ask 802.1, 802.3, 802.11, 802.15, </a:t>
            </a:r>
          </a:p>
          <a:p>
            <a:pPr lvl="1"/>
            <a:r>
              <a:rPr lang="en-US" dirty="0"/>
              <a:t>Post to their reflectors asking for comments prior to May 2023 meetings.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FF186-9736-43C3-9F71-8E830389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7872B-F5E7-41F6-9DDF-2B98B1C7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3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9D639-BB97-C3D9-FBA0-A621216DD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Contribution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82C59-C5DF-268F-4709-DB191EC07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Smart home and EV charging system for Cooperative Energy Management   </a:t>
            </a:r>
            <a:r>
              <a:rPr lang="en-US" dirty="0">
                <a:hlinkClick r:id="rId2"/>
              </a:rPr>
              <a:t>802.24-23-0002r0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3F3162-CF81-4A07-AF61-341484686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84DC37-A9A0-DE8E-197D-32E721F8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6887668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15512</TotalTime>
  <Words>888</Words>
  <Application>Microsoft Office PowerPoint</Application>
  <PresentationFormat>Widescreen</PresentationFormat>
  <Paragraphs>135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802-24-Theme1</vt:lpstr>
      <vt:lpstr>802.24 Vertical Applications TAG</vt:lpstr>
      <vt:lpstr>802.24 Overview</vt:lpstr>
      <vt:lpstr>March Plenary - Meeting Plan</vt:lpstr>
      <vt:lpstr>Agenda</vt:lpstr>
      <vt:lpstr>802.24 TAG Opening</vt:lpstr>
      <vt:lpstr>802.24.2 IoT White Paper</vt:lpstr>
      <vt:lpstr>“Low latency” White Paper</vt:lpstr>
      <vt:lpstr>"IEEE 802 Solutions for Vertical Applications"</vt:lpstr>
      <vt:lpstr>New Contribution</vt:lpstr>
      <vt:lpstr>AFV Communications - White Paper Outline</vt:lpstr>
      <vt:lpstr>PowerPoint Presentation</vt:lpstr>
      <vt:lpstr>Vertical Applications – Industry Standards Outreach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283</cp:revision>
  <dcterms:created xsi:type="dcterms:W3CDTF">2020-10-13T15:01:18Z</dcterms:created>
  <dcterms:modified xsi:type="dcterms:W3CDTF">2023-03-15T21:40:01Z</dcterms:modified>
</cp:coreProperties>
</file>