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475" r:id="rId17"/>
    <p:sldId id="486" r:id="rId18"/>
    <p:sldId id="1885" r:id="rId19"/>
    <p:sldId id="1886" r:id="rId20"/>
    <p:sldId id="524"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475"/>
            <p14:sldId id="486"/>
            <p14:sldId id="1885"/>
            <p14:sldId id="1886"/>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12" autoAdjust="0"/>
    <p:restoredTop sz="94099" autoAdjust="0"/>
  </p:normalViewPr>
  <p:slideViewPr>
    <p:cSldViewPr>
      <p:cViewPr varScale="1">
        <p:scale>
          <a:sx n="189" d="100"/>
          <a:sy n="189" d="100"/>
        </p:scale>
        <p:origin x="282" y="15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802.24-23-0009r0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9-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2-04-0000-ieee-802-networks-for-vertical-application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3b4248765c29240efa6cd2485816033a"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159de60299042fc14b5d336a25d714b5"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7ac9bfced90d8682177a778de88a179b" TargetMode="External"/><Relationship Id="rId4" Type="http://schemas.openxmlformats.org/officeDocument/2006/relationships/hyperlink" Target="https://epri.webex.com/epri/j.php?MTID=mb4ef06414d28719a226476c1cff6915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May 2023 Wireless Interim</a:t>
            </a:r>
          </a:p>
          <a:p>
            <a:r>
              <a:rPr lang="en-US" dirty="0"/>
              <a:t>Orlando, FL,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March 2023 TAG wireless interim minutes</a:t>
            </a:r>
          </a:p>
          <a:p>
            <a:pPr lvl="1"/>
            <a:r>
              <a:rPr lang="en-US" dirty="0"/>
              <a:t>802.24-23-0005r0</a:t>
            </a:r>
          </a:p>
          <a:p>
            <a:pPr lvl="1"/>
            <a:endParaRPr lang="en-US" dirty="0"/>
          </a:p>
          <a:p>
            <a:pPr lvl="1"/>
            <a:endParaRPr lang="en-US" dirty="0"/>
          </a:p>
          <a:p>
            <a:pPr lvl="1"/>
            <a:endParaRPr lang="en-US" dirty="0"/>
          </a:p>
          <a:p>
            <a:r>
              <a:rPr lang="en-US" dirty="0"/>
              <a:t>Action Items from March</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ATIS TOPS 				Farrokh </a:t>
            </a:r>
            <a:r>
              <a:rPr lang="en-US" sz="2400" dirty="0" err="1"/>
              <a:t>Khatibi</a:t>
            </a:r>
            <a:r>
              <a:rPr lang="en-US" sz="2400" dirty="0"/>
              <a:t> (unknown)</a:t>
            </a:r>
          </a:p>
          <a:p>
            <a:endParaRPr lang="en-US" sz="2400" dirty="0"/>
          </a:p>
          <a:p>
            <a:r>
              <a:rPr lang="en-US" sz="2400" dirty="0"/>
              <a:t>Chris D – will identify a point of contact or potential liaison for automotive</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55000" lnSpcReduction="20000"/>
          </a:bodyPr>
          <a:lstStyle/>
          <a:p>
            <a:pPr lvl="1"/>
            <a:endParaRPr lang="en-US" dirty="0"/>
          </a:p>
          <a:p>
            <a:r>
              <a:rPr lang="en-US" dirty="0"/>
              <a:t>Plan of action</a:t>
            </a:r>
          </a:p>
          <a:p>
            <a:pPr lvl="1"/>
            <a:r>
              <a:rPr lang="en-US" dirty="0"/>
              <a:t>Action Chris D. Incorporate parts of Single Pair Ethernet</a:t>
            </a:r>
          </a:p>
          <a:p>
            <a:pPr lvl="2"/>
            <a:r>
              <a:rPr lang="en-US" dirty="0"/>
              <a:t>Now included in 802.3-2022 Clause 146.   </a:t>
            </a:r>
          </a:p>
          <a:p>
            <a:pPr lvl="2"/>
            <a:r>
              <a:rPr lang="en-US" dirty="0"/>
              <a:t>IEC TS 63444 based on SPE with intrinsic safety application with and without POE. </a:t>
            </a:r>
          </a:p>
          <a:p>
            <a:pPr lvl="1"/>
            <a:r>
              <a:rPr lang="en-US" dirty="0"/>
              <a:t>Expand with Wireless 802 standards highlights. </a:t>
            </a:r>
          </a:p>
          <a:p>
            <a:pPr lvl="1"/>
            <a:r>
              <a:rPr lang="en-US" dirty="0"/>
              <a:t>Discussion on what IoT means today as the term has lost a specific meaning. </a:t>
            </a:r>
            <a:r>
              <a:rPr lang="en-US" dirty="0" err="1"/>
              <a:t>Iot</a:t>
            </a:r>
            <a:r>
              <a:rPr lang="en-US" dirty="0"/>
              <a:t> is deploying, but only partially conforming to standards.</a:t>
            </a:r>
          </a:p>
          <a:p>
            <a:pPr lvl="1"/>
            <a:r>
              <a:rPr lang="en-US" dirty="0"/>
              <a:t>White paper could address remaining issues to be solved.  Raise awareness of vertical applications and relation to IEEE802. </a:t>
            </a:r>
          </a:p>
          <a:p>
            <a:endParaRPr lang="en-US" dirty="0"/>
          </a:p>
          <a:p>
            <a:r>
              <a:rPr lang="en-US" dirty="0"/>
              <a:t>Action item: Ben and Alan and Allan will coordinate an ad-hoc to refine and expand IoT White Paper. </a:t>
            </a:r>
          </a:p>
          <a:p>
            <a:pPr lvl="1"/>
            <a:r>
              <a:rPr lang="en-US" dirty="0"/>
              <a:t>Hold an ad-hoc ….</a:t>
            </a:r>
          </a:p>
          <a:p>
            <a:pPr lvl="1"/>
            <a:endParaRPr lang="en-US" dirty="0"/>
          </a:p>
          <a:p>
            <a:r>
              <a:rPr lang="en-US" dirty="0"/>
              <a:t>24-22-0011r2 uploaded for offline review – will discuss in May</a:t>
            </a:r>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62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Finalize and move into IEEE Editors</a:t>
            </a:r>
          </a:p>
          <a:p>
            <a:endParaRPr lang="en-US" dirty="0"/>
          </a:p>
          <a:p>
            <a:r>
              <a:rPr lang="en-US" dirty="0"/>
              <a:t>Open Actions</a:t>
            </a:r>
          </a:p>
          <a:p>
            <a:pPr lvl="1"/>
            <a:r>
              <a:rPr lang="en-US" dirty="0"/>
              <a:t>Next steps – Ben to look into contact tracing</a:t>
            </a:r>
          </a:p>
          <a:p>
            <a:pPr lvl="1"/>
            <a:r>
              <a:rPr lang="en-US" dirty="0"/>
              <a:t>Consider autonomous vehicle use cases? Any more details? </a:t>
            </a:r>
          </a:p>
          <a:p>
            <a:pPr lvl="1"/>
            <a:r>
              <a:rPr lang="en-US" dirty="0"/>
              <a:t>Identify gaps in 802 standards in this area? Are they is scope of 802.11 UHR PAR?</a:t>
            </a:r>
          </a:p>
          <a:p>
            <a:endParaRPr lang="en-US" dirty="0"/>
          </a:p>
          <a:p>
            <a:r>
              <a:rPr lang="en-US" dirty="0"/>
              <a:t>Final review of </a:t>
            </a:r>
            <a:r>
              <a:rPr lang="en-US" dirty="0">
                <a:hlinkClick r:id="rId2"/>
              </a:rPr>
              <a:t>802.24-19-003r19</a:t>
            </a:r>
            <a:r>
              <a:rPr lang="en-US" dirty="0"/>
              <a:t> between now and May. </a:t>
            </a:r>
          </a:p>
          <a:p>
            <a:r>
              <a:rPr lang="en-US" dirty="0"/>
              <a:t>Add contributors to author block in May, assign new document number, move into publishing process. </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16</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70000" lnSpcReduction="20000"/>
          </a:bodyPr>
          <a:lstStyle/>
          <a:p>
            <a:r>
              <a:rPr lang="en-US" dirty="0"/>
              <a:t>The 802 Solutions for Verticals could be a reason why 3GPP should care about IEEE 802 </a:t>
            </a:r>
          </a:p>
          <a:p>
            <a:endParaRPr lang="en-US" dirty="0"/>
          </a:p>
          <a:p>
            <a:r>
              <a:rPr lang="en-US" dirty="0"/>
              <a:t>Latest Version after March 2023: document # </a:t>
            </a:r>
            <a:r>
              <a:rPr lang="en-US" dirty="0">
                <a:hlinkClick r:id="rId2"/>
              </a:rPr>
              <a:t>802.24-22-0012r4</a:t>
            </a:r>
            <a:endParaRPr lang="en-US" dirty="0"/>
          </a:p>
          <a:p>
            <a:pPr lvl="1"/>
            <a:endParaRPr lang="en-US" dirty="0"/>
          </a:p>
          <a:p>
            <a:r>
              <a:rPr lang="en-US" dirty="0"/>
              <a:t>Draft Review process for March – ask each WG with standards mentioned to review document </a:t>
            </a:r>
          </a:p>
          <a:p>
            <a:pPr lvl="1"/>
            <a:r>
              <a:rPr lang="en-US" dirty="0"/>
              <a:t>What standards are still valid, which have been included in revisions? </a:t>
            </a:r>
          </a:p>
          <a:p>
            <a:pPr lvl="1"/>
            <a:endParaRPr lang="en-US" dirty="0"/>
          </a:p>
          <a:p>
            <a:r>
              <a:rPr lang="en-US" dirty="0"/>
              <a:t>Start review of entire document 12r4 – ask 802.1, 802.3, 802.11, 802.15, </a:t>
            </a:r>
          </a:p>
          <a:p>
            <a:pPr lvl="1"/>
            <a:r>
              <a:rPr lang="en-US" dirty="0"/>
              <a:t>Post to their reflectors asking for comments prior to May 2023 meetings. </a:t>
            </a:r>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lstStyle/>
          <a:p>
            <a:r>
              <a:rPr lang="en-US" dirty="0"/>
              <a:t>Two AFV Conference calls held in April to discuss</a:t>
            </a:r>
          </a:p>
          <a:p>
            <a:pPr lvl="1"/>
            <a:endParaRPr lang="en-US" dirty="0"/>
          </a:p>
          <a:p>
            <a:endParaRPr lang="en-US" dirty="0"/>
          </a:p>
          <a:p>
            <a:r>
              <a:rPr lang="en-US" dirty="0"/>
              <a:t>Informal review of draft white paper</a:t>
            </a:r>
          </a:p>
          <a:p>
            <a:r>
              <a:rPr lang="en-US" dirty="0"/>
              <a:t>802.24-23-0007r0   (to be posted)</a:t>
            </a:r>
          </a:p>
          <a:p>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July 2023, Berlin</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May Wireless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May 16,  PM2   4PM</a:t>
            </a:r>
          </a:p>
          <a:p>
            <a:pPr lvl="1"/>
            <a:r>
              <a:rPr lang="en-US" sz="2000" dirty="0">
                <a:effectLst/>
                <a:latin typeface="Arial" panose="020B0604020202020204" pitchFamily="34" charset="0"/>
                <a:ea typeface="Calibri" panose="020F0502020204030204" pitchFamily="34" charset="0"/>
              </a:rPr>
              <a:t>Wednesday May 17,  PM2  4PM</a:t>
            </a:r>
          </a:p>
          <a:p>
            <a:r>
              <a:rPr lang="en-US" sz="2400" dirty="0">
                <a:latin typeface="Arial" panose="020B0604020202020204" pitchFamily="34" charset="0"/>
              </a:rPr>
              <a:t>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102"/>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Tuesday May 16,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2434 404 5143</a:t>
            </a:r>
            <a:r>
              <a:rPr lang="en-US" sz="1800" dirty="0">
                <a:effectLst/>
                <a:latin typeface="Arial" panose="020B0604020202020204" pitchFamily="34" charset="0"/>
                <a:ea typeface="Calibri" panose="020F0502020204030204" pitchFamily="34" charset="0"/>
              </a:rPr>
              <a:t>  Meeting password: rmN3TA8T68w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2434 404 5143</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Wednesday May 17,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2420 768 7337</a:t>
            </a:r>
            <a:r>
              <a:rPr lang="en-US" sz="1800" dirty="0">
                <a:effectLst/>
                <a:latin typeface="Arial" panose="020B0604020202020204" pitchFamily="34" charset="0"/>
                <a:ea typeface="Calibri" panose="020F0502020204030204" pitchFamily="34" charset="0"/>
              </a:rPr>
              <a:t>  Meeting password: 3KmWxeJhX77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2420 768 7337</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114800"/>
          </a:xfrm>
        </p:spPr>
        <p:txBody>
          <a:bodyPr>
            <a:normAutofit fontScale="92500" lnSpcReduction="1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a:t>
            </a:r>
          </a:p>
          <a:p>
            <a:pPr fontAlgn="t"/>
            <a:r>
              <a:rPr lang="en-US" dirty="0"/>
              <a:t>Low Latency White Paper</a:t>
            </a:r>
          </a:p>
          <a:p>
            <a:pPr fontAlgn="t"/>
            <a:r>
              <a:rPr lang="en-US" dirty="0"/>
              <a:t>"IEEE 802 Solutions for Vertical Applications" White Paper</a:t>
            </a:r>
          </a:p>
          <a:p>
            <a:pPr fontAlgn="b"/>
            <a:r>
              <a:rPr lang="en-US" dirty="0"/>
              <a:t>Vertical market – AFV Infrastructure communications</a:t>
            </a:r>
          </a:p>
          <a:p>
            <a:pPr lvl="1" fontAlgn="b"/>
            <a:r>
              <a:rPr lang="en-US" dirty="0"/>
              <a:t>Review teleconference discussion on White Paper Draft</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15482</TotalTime>
  <Words>2497</Words>
  <Application>Microsoft Office PowerPoint</Application>
  <PresentationFormat>Widescreen</PresentationFormat>
  <Paragraphs>257</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802-24-Theme1</vt:lpstr>
      <vt:lpstr>802.24 Vertical Applications TAG</vt:lpstr>
      <vt:lpstr>802.24 Overview</vt:lpstr>
      <vt:lpstr>May Wireless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“Low latency” White Paper</vt:lpstr>
      <vt:lpstr>"IEEE 802 Solutions for Vertical Applications"</vt:lpstr>
      <vt:lpstr>AFV Communications - White Paper</vt:lpstr>
      <vt:lpstr>AFV White Paper</vt:lpstr>
      <vt:lpstr>Vertical Applications – Industry Standards Outreach</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288</cp:revision>
  <dcterms:created xsi:type="dcterms:W3CDTF">2020-10-13T15:01:18Z</dcterms:created>
  <dcterms:modified xsi:type="dcterms:W3CDTF">2023-05-13T17:25:30Z</dcterms:modified>
</cp:coreProperties>
</file>