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7" r:id="rId19"/>
    <p:sldId id="1885" r:id="rId20"/>
    <p:sldId id="1886"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7"/>
            <p14:sldId id="1885"/>
            <p14:sldId id="188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19" d="100"/>
          <a:sy n="119" d="100"/>
        </p:scale>
        <p:origin x="531"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802.24-23-0009r2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9-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4-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3/24-23-0007-00-0000-draft-afv-whitepape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3b4248765c29240efa6cd2485816033a"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159de60299042fc14b5d336a25d714b5"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7ac9bfced90d8682177a778de88a179b" TargetMode="External"/><Relationship Id="rId4" Type="http://schemas.openxmlformats.org/officeDocument/2006/relationships/hyperlink" Target="https://epri.webex.com/epri/j.php?MTID=mb4ef06414d28719a226476c1cff6915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2023 Wireless Interim</a:t>
            </a:r>
          </a:p>
          <a:p>
            <a:r>
              <a:rPr lang="en-US" dirty="0"/>
              <a:t>Orlando, FL,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March 2023 TAG wireless interim minutes</a:t>
            </a:r>
          </a:p>
          <a:p>
            <a:pPr lvl="1"/>
            <a:r>
              <a:rPr lang="en-US" dirty="0"/>
              <a:t>802.24-23-0005r0</a:t>
            </a:r>
          </a:p>
          <a:p>
            <a:pPr lvl="2"/>
            <a:r>
              <a:rPr lang="en-US" dirty="0"/>
              <a:t>Approved with unanimous consent</a:t>
            </a:r>
          </a:p>
          <a:p>
            <a:pPr lvl="1"/>
            <a:endParaRPr lang="en-US" dirty="0"/>
          </a:p>
          <a:p>
            <a:pPr lvl="1"/>
            <a:endParaRPr lang="en-US" dirty="0"/>
          </a:p>
          <a:p>
            <a:pPr lvl="1"/>
            <a:endParaRPr lang="en-US" dirty="0"/>
          </a:p>
          <a:p>
            <a:r>
              <a:rPr lang="en-US" dirty="0"/>
              <a:t>Action Items from March</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r>
              <a:rPr lang="en-US" dirty="0"/>
              <a:t>Solicit text contributions for July meeting</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Open Actions</a:t>
            </a:r>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 Are they is scope of 802.11 UHR PAR?</a:t>
            </a:r>
          </a:p>
          <a:p>
            <a:endParaRPr lang="en-US" dirty="0"/>
          </a:p>
          <a:p>
            <a:r>
              <a:rPr lang="en-US" dirty="0"/>
              <a:t>Final review of </a:t>
            </a:r>
            <a:r>
              <a:rPr lang="en-US" dirty="0">
                <a:hlinkClick r:id="rId2"/>
              </a:rPr>
              <a:t>802.24-19-003r19</a:t>
            </a:r>
            <a:r>
              <a:rPr lang="en-US" dirty="0"/>
              <a:t> between now and May. </a:t>
            </a:r>
          </a:p>
          <a:p>
            <a:r>
              <a:rPr lang="en-US" dirty="0"/>
              <a:t>Add contributors to author block in May, assign new document number, move into publishing process.  Created as 802.24-23-0010r0</a:t>
            </a:r>
          </a:p>
          <a:p>
            <a:endParaRPr lang="en-US" dirty="0"/>
          </a:p>
          <a:p>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The 802 Solutions for Verticals could be a reason why 3GPP should care about IEEE 802 </a:t>
            </a:r>
          </a:p>
          <a:p>
            <a:endParaRPr lang="en-US" dirty="0"/>
          </a:p>
          <a:p>
            <a:r>
              <a:rPr lang="en-US" dirty="0"/>
              <a:t>Latest Version after March 2023: document # </a:t>
            </a:r>
            <a:r>
              <a:rPr lang="en-US" dirty="0">
                <a:hlinkClick r:id="rId2"/>
              </a:rPr>
              <a:t>802.24-22-0012r4</a:t>
            </a:r>
            <a:endParaRPr lang="en-US" dirty="0"/>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pPr lvl="1"/>
            <a:endParaRPr lang="en-US" dirty="0"/>
          </a:p>
          <a:p>
            <a:r>
              <a:rPr lang="en-US" dirty="0"/>
              <a:t>Start review of entire document 12r5 – ask 802.1, 802.3, 802.11, 802.15, </a:t>
            </a:r>
          </a:p>
          <a:p>
            <a:pPr lvl="1"/>
            <a:r>
              <a:rPr lang="en-US" dirty="0"/>
              <a:t>Post 802.24-22-0012r5 to their reflectors asking for comments prior to July 2023 meetings. </a:t>
            </a:r>
          </a:p>
          <a:p>
            <a:pPr lvl="1"/>
            <a:r>
              <a:rPr lang="en-US" dirty="0"/>
              <a:t>Set up an </a:t>
            </a:r>
            <a:r>
              <a:rPr lang="en-US" dirty="0" err="1"/>
              <a:t>epoll</a:t>
            </a:r>
            <a:r>
              <a:rPr lang="en-US" dirty="0"/>
              <a:t> on mentor – ask Steve S for help. </a:t>
            </a:r>
          </a:p>
          <a:p>
            <a:pPr lvl="1"/>
            <a:r>
              <a:rPr lang="en-US" dirty="0"/>
              <a:t>Save review documents as PDF to get stable line numbers</a:t>
            </a:r>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Draft message to WGs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fontScale="77500" lnSpcReduction="20000"/>
          </a:bodyPr>
          <a:lstStyle/>
          <a:p>
            <a:r>
              <a:rPr lang="en-US" dirty="0"/>
              <a:t>Send out for comment:</a:t>
            </a:r>
          </a:p>
          <a:p>
            <a:pPr lvl="1"/>
            <a:r>
              <a:rPr lang="en-US" dirty="0"/>
              <a:t>24-23-0011-01-0000-low-latency-communication-white-paper-pdf-for-comments.pdf</a:t>
            </a:r>
          </a:p>
          <a:p>
            <a:pPr lvl="1"/>
            <a:r>
              <a:rPr lang="en-US" dirty="0"/>
              <a:t>24-23-0012-00-0000-ieee-802-networks-for-vertical-applications-PDF-for-comment.pdf</a:t>
            </a:r>
          </a:p>
          <a:p>
            <a:endParaRPr lang="en-US" dirty="0"/>
          </a:p>
          <a:p>
            <a:r>
              <a:rPr lang="en-US" dirty="0"/>
              <a:t>Set up Mentor Poll</a:t>
            </a:r>
          </a:p>
          <a:p>
            <a:endParaRPr lang="en-US" dirty="0"/>
          </a:p>
          <a:p>
            <a:r>
              <a:rPr lang="en-US" dirty="0"/>
              <a:t>The 802.24 TAG requests members of the &lt;&gt; Working Group to review the two whitepaper drafts (links below). Please provide comments Mentor Poll. Please provide comments by July 7, 2023. </a:t>
            </a:r>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fontScale="92500" lnSpcReduction="10000"/>
          </a:bodyPr>
          <a:lstStyle/>
          <a:p>
            <a:r>
              <a:rPr lang="en-US" dirty="0"/>
              <a:t>Two AFV Conference calls held in April to discuss</a:t>
            </a:r>
          </a:p>
          <a:p>
            <a:r>
              <a:rPr lang="en-US" dirty="0"/>
              <a:t>Informal review of draft white paper</a:t>
            </a:r>
          </a:p>
          <a:p>
            <a:r>
              <a:rPr lang="en-US" dirty="0">
                <a:hlinkClick r:id="rId2"/>
              </a:rPr>
              <a:t>802.24-23-0007r0</a:t>
            </a:r>
            <a:r>
              <a:rPr lang="en-US" dirty="0"/>
              <a:t>   </a:t>
            </a:r>
          </a:p>
          <a:p>
            <a:endParaRPr lang="en-US" dirty="0"/>
          </a:p>
          <a:p>
            <a:r>
              <a:rPr lang="en-US" dirty="0"/>
              <a:t>Notes:</a:t>
            </a:r>
          </a:p>
          <a:p>
            <a:pPr lvl="1"/>
            <a:r>
              <a:rPr lang="en-US" dirty="0"/>
              <a:t>Considering using DSRC 5.9 spectrum (independent of WAVE protocol stack)</a:t>
            </a:r>
          </a:p>
          <a:p>
            <a:pPr lvl="1"/>
            <a:r>
              <a:rPr lang="en-US" dirty="0"/>
              <a:t>Privacy aspects of charging infrastructure – apply 802.11bh and 802.11bi?</a:t>
            </a:r>
          </a:p>
          <a:p>
            <a:pPr lvl="1"/>
            <a:endParaRPr lang="en-US" dirty="0"/>
          </a:p>
          <a:p>
            <a:pPr lvl="1"/>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a:t>
            </a:r>
          </a:p>
          <a:p>
            <a:pPr lvl="1"/>
            <a:r>
              <a:rPr lang="en-US" dirty="0"/>
              <a:t>Start Whitepaper Review poll</a:t>
            </a:r>
          </a:p>
          <a:p>
            <a:pPr lvl="1"/>
            <a:r>
              <a:rPr lang="en-US" dirty="0"/>
              <a:t>Allan and Ben to coordinate on IoT White Paper and set date for ad-hoc teleconference. </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2023, Berlin</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16,  PM2   4PM</a:t>
            </a:r>
          </a:p>
          <a:p>
            <a:pPr lvl="1"/>
            <a:r>
              <a:rPr lang="en-US" sz="2000" dirty="0">
                <a:effectLst/>
                <a:latin typeface="Arial" panose="020B0604020202020204" pitchFamily="34" charset="0"/>
                <a:ea typeface="Calibri" panose="020F0502020204030204" pitchFamily="34" charset="0"/>
              </a:rPr>
              <a:t>Wednesday May 17,  PM2  4PM</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May 16,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2434 404 5143</a:t>
            </a:r>
            <a:r>
              <a:rPr lang="en-US" sz="1800" dirty="0">
                <a:effectLst/>
                <a:latin typeface="Arial" panose="020B0604020202020204" pitchFamily="34" charset="0"/>
                <a:ea typeface="Calibri" panose="020F0502020204030204" pitchFamily="34" charset="0"/>
              </a:rPr>
              <a:t>  Meeting password: rmN3TA8T68w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404 5143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May 17,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768 7337</a:t>
            </a:r>
            <a:r>
              <a:rPr lang="en-US" sz="1800" dirty="0">
                <a:effectLst/>
                <a:latin typeface="Arial" panose="020B0604020202020204" pitchFamily="34" charset="0"/>
                <a:ea typeface="Calibri" panose="020F0502020204030204" pitchFamily="34" charset="0"/>
              </a:rPr>
              <a:t>  Meeting password: 3KmWxeJhX77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768 7337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2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a:t>
            </a:r>
          </a:p>
          <a:p>
            <a:pPr fontAlgn="t"/>
            <a:r>
              <a:rPr lang="en-US" dirty="0"/>
              <a:t>Low Latency White Paper  </a:t>
            </a:r>
          </a:p>
          <a:p>
            <a:pPr fontAlgn="t"/>
            <a:r>
              <a:rPr lang="en-US" dirty="0"/>
              <a:t>"IEEE 802 Solutions for Vertical Applications" White Paper</a:t>
            </a:r>
          </a:p>
          <a:p>
            <a:pPr fontAlgn="b"/>
            <a:r>
              <a:rPr lang="en-US" dirty="0"/>
              <a:t>Wednesday</a:t>
            </a:r>
          </a:p>
          <a:p>
            <a:pPr lvl="1" fontAlgn="b"/>
            <a:r>
              <a:rPr lang="en-US" dirty="0"/>
              <a:t>Vertical market – AFV Infrastructure communications</a:t>
            </a:r>
          </a:p>
          <a:p>
            <a:pPr lvl="1" fontAlgn="b"/>
            <a:r>
              <a:rPr lang="en-US" dirty="0"/>
              <a:t>Review teleconference discussion on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19617</TotalTime>
  <Words>2717</Words>
  <Application>Microsoft Office PowerPoint</Application>
  <PresentationFormat>Widescreen</PresentationFormat>
  <Paragraphs>285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802.24 Overview</vt:lpstr>
      <vt:lpstr>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Draft message to WGs</vt:lpstr>
      <vt:lpstr>AFV Communications - White Paper</vt:lpstr>
      <vt:lpstr>AFV White Paper</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307</cp:revision>
  <dcterms:created xsi:type="dcterms:W3CDTF">2020-10-13T15:01:18Z</dcterms:created>
  <dcterms:modified xsi:type="dcterms:W3CDTF">2023-05-18T15:44:08Z</dcterms:modified>
</cp:coreProperties>
</file>