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12"/>
  </p:notesMasterIdLst>
  <p:handoutMasterIdLst>
    <p:handoutMasterId r:id="rId13"/>
  </p:handoutMasterIdLst>
  <p:sldIdLst>
    <p:sldId id="258" r:id="rId2"/>
    <p:sldId id="500" r:id="rId3"/>
    <p:sldId id="285" r:id="rId4"/>
    <p:sldId id="1898" r:id="rId5"/>
    <p:sldId id="1901" r:id="rId6"/>
    <p:sldId id="486" r:id="rId7"/>
    <p:sldId id="1885" r:id="rId8"/>
    <p:sldId id="1899" r:id="rId9"/>
    <p:sldId id="1902" r:id="rId10"/>
    <p:sldId id="391" r:id="rId11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285"/>
            <p14:sldId id="1898"/>
            <p14:sldId id="1901"/>
            <p14:sldId id="486"/>
            <p14:sldId id="1885"/>
            <p14:sldId id="1899"/>
            <p14:sldId id="1902"/>
            <p14:sldId id="3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78" autoAdjust="0"/>
    <p:restoredTop sz="94099" autoAdjust="0"/>
  </p:normalViewPr>
  <p:slideViewPr>
    <p:cSldViewPr>
      <p:cViewPr varScale="1">
        <p:scale>
          <a:sx n="102" d="100"/>
          <a:sy n="102" d="100"/>
        </p:scale>
        <p:origin x="603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14" d="100"/>
          <a:sy n="114" d="100"/>
        </p:scale>
        <p:origin x="2899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2736850" cy="215444"/>
          </a:xfrm>
          <a:ln/>
        </p:spPr>
        <p:txBody>
          <a:bodyPr/>
          <a:lstStyle/>
          <a:p>
            <a:r>
              <a:rPr lang="en-US" altLang="en-US" dirty="0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802.24-24-0010r0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2/24-22-0011-01-IoTg-internet-of-things-white-paper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3/24-23-0033-03-0000-editor-d1-low-latency-communication-white-paper-forreview-docx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4/24-24-0008-00-0000-editor-d2-802-networks-for-vertical-applications-forreview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23/24-23-0007-04-0000-afv-white-paper.docx" TargetMode="External"/><Relationship Id="rId2" Type="http://schemas.openxmlformats.org/officeDocument/2006/relationships/hyperlink" Target="https://mentor.ieee.org/802.24/dcn/24/24-24-0005-00-0000-wbms-wireless-battery-management-system-for-ev-electrical-vehicle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Liaison Report</a:t>
            </a:r>
          </a:p>
          <a:p>
            <a:endParaRPr lang="en-US" dirty="0"/>
          </a:p>
          <a:p>
            <a:r>
              <a:rPr lang="en-US" dirty="0"/>
              <a:t>March 2024 Interim Meeting</a:t>
            </a:r>
          </a:p>
          <a:p>
            <a:r>
              <a:rPr lang="en-US" dirty="0"/>
              <a:t>Denver, Colorado, USA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799"/>
            <a:ext cx="10439400" cy="4831279"/>
          </a:xfrm>
        </p:spPr>
        <p:txBody>
          <a:bodyPr>
            <a:normAutofit/>
          </a:bodyPr>
          <a:lstStyle/>
          <a:p>
            <a:pPr marL="742950" lvl="2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2024, Warsaw, Poland Interim</a:t>
            </a:r>
          </a:p>
          <a:p>
            <a:pPr marL="742950" lvl="2"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July 2024, Montral, QC, Canada Plenary</a:t>
            </a:r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3048000"/>
            <a:ext cx="10439400" cy="31242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25 Voting Members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12">
            <a:extLst>
              <a:ext uri="{FF2B5EF4-FFF2-40B4-BE49-F238E27FC236}">
                <a16:creationId xmlns:a16="http://schemas.microsoft.com/office/drawing/2014/main" id="{FE3287ED-0E24-4B57-A95A-5B7F1E93467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600200"/>
            <a:ext cx="5943600" cy="1391444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35C678F-AFE1-47E9-8110-D7B68D53D3DB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BA5A7E-7E6B-4781-BC0A-3BFD25FDE636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9B4D763-FEF0-42EF-8BA2-5EEF1856AB96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10" name="Elbow Connector 9">
              <a:extLst>
                <a:ext uri="{FF2B5EF4-FFF2-40B4-BE49-F238E27FC236}">
                  <a16:creationId xmlns:a16="http://schemas.microsoft.com/office/drawing/2014/main" id="{9B22EF9D-286E-4B26-9C13-C251DE26C408}"/>
                </a:ext>
              </a:extLst>
            </p:cNvPr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1" name="Elbow Connector 11">
              <a:extLst>
                <a:ext uri="{FF2B5EF4-FFF2-40B4-BE49-F238E27FC236}">
                  <a16:creationId xmlns:a16="http://schemas.microsoft.com/office/drawing/2014/main" id="{A0E07E63-52F2-4AAB-9C72-78B29DB7E554}"/>
                </a:ext>
              </a:extLst>
            </p:cNvPr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E06ED11D-62EF-4426-BE34-ACD43583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023CD6-FC62-4A83-9EAE-A6F907B49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820400" cy="4419600"/>
          </a:xfrm>
        </p:spPr>
        <p:txBody>
          <a:bodyPr>
            <a:normAutofit fontScale="70000" lnSpcReduction="20000"/>
          </a:bodyPr>
          <a:lstStyle/>
          <a:p>
            <a:pPr fontAlgn="t">
              <a:lnSpc>
                <a:spcPct val="120000"/>
              </a:lnSpc>
            </a:pPr>
            <a:r>
              <a:rPr lang="en-US" dirty="0"/>
              <a:t>Call session to order / “Guidelines for IEEE SA meetings”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Review of Agenda / Approval of Agenda / Approve Minutes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Liaison Updates / Regulatory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IoT white paper Development and Contributions</a:t>
            </a:r>
          </a:p>
          <a:p>
            <a:pPr fontAlgn="t">
              <a:lnSpc>
                <a:spcPct val="120000"/>
              </a:lnSpc>
            </a:pPr>
            <a:r>
              <a:rPr lang="en-US" u="sng" dirty="0"/>
              <a:t>Special Agenda Item </a:t>
            </a:r>
            <a:r>
              <a:rPr lang="en-US" dirty="0"/>
              <a:t>– Tuesday 4:30 pm Conduct Elections 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Continue resolving comments on draft for “Low Latency White Paper”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Publishing draft review of “"IEEE 802 Networks for Vertical Applications White Paper"”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AFV Infrastructure communications white paper: Review contributions and white paper draft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Discuss and scope update for Smart Grid White paper.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>
                <a:spcAft>
                  <a:spcPts val="600"/>
                </a:spcAft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34B35-BC5A-24B1-B83D-2FE197BDE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0F6D2-A283-FFA1-BE9A-D3F5D79A3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Existing WP draft </a:t>
            </a:r>
            <a:r>
              <a:rPr lang="en-US" dirty="0">
                <a:hlinkClick r:id="rId2"/>
              </a:rPr>
              <a:t>24-22-0011-02-IoTg-internet-of-things-white-paper</a:t>
            </a:r>
            <a:endParaRPr lang="en-US" dirty="0"/>
          </a:p>
          <a:p>
            <a:r>
              <a:rPr lang="en-US" dirty="0"/>
              <a:t>SPE (Chris </a:t>
            </a:r>
            <a:r>
              <a:rPr lang="en-US" dirty="0" err="1"/>
              <a:t>DiMinico</a:t>
            </a:r>
            <a:r>
              <a:rPr lang="en-US" dirty="0"/>
              <a:t>) 24-23-0013-00-IoTg-802-24-2-iot-10base-t1l-spe-switches-and-adapters.pdf</a:t>
            </a:r>
          </a:p>
          <a:p>
            <a:endParaRPr lang="en-US" dirty="0"/>
          </a:p>
          <a:p>
            <a:r>
              <a:rPr lang="en-US" dirty="0"/>
              <a:t>Ad-Hoc teleconference to progress this document</a:t>
            </a:r>
          </a:p>
          <a:p>
            <a:pPr lvl="1"/>
            <a:r>
              <a:rPr lang="en-US" dirty="0"/>
              <a:t>Tuesday April 9, 8am PT, 11am ET,  for 1 hour.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B950C-8079-E2C2-FF20-2CD1C6F02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06D5E9-E3DC-D1C1-F85D-1FD9DAF3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335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5400-8FA6-56F9-E5DF-AAE2B8370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Latency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7AE89-9069-339B-ACF0-1EED06CDD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Latest Draft</a:t>
            </a:r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24-23-0033-03-0000-low-latency-communication-white-paper_forreview.docx    </a:t>
            </a:r>
            <a:endParaRPr lang="en-US" dirty="0"/>
          </a:p>
          <a:p>
            <a:endParaRPr lang="en-US" dirty="0"/>
          </a:p>
          <a:p>
            <a:r>
              <a:rPr lang="en-US" dirty="0"/>
              <a:t>Reviewed in March, no comments or revisions. Forward to IEEE for publication.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0F0A05-AF53-630B-BE96-C43C0A1BD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5F0A84-6947-5FC0-D4B7-5D71A2C70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248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01C9-E376-4DF8-9BF6-60901B3E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"IEEE 802 Solutions for Vertical Applications"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2CF68-157A-4033-BD60-D52BEAC9A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68" y="1828800"/>
            <a:ext cx="10747131" cy="44196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Final Review draft in </a:t>
            </a:r>
            <a:r>
              <a:rPr lang="en-US" dirty="0">
                <a:hlinkClick r:id="rId2"/>
              </a:rPr>
              <a:t>24-24-0008-00-0000-Editor-D2-Networks-for-vertical-applications-March2024review draft</a:t>
            </a:r>
            <a:endParaRPr lang="en-US" dirty="0"/>
          </a:p>
          <a:p>
            <a:endParaRPr lang="en-US" dirty="0"/>
          </a:p>
          <a:p>
            <a:r>
              <a:rPr lang="en-US" dirty="0"/>
              <a:t>Approved for publication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FF186-9736-43C3-9F71-8E830389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7872B-F5E7-41F6-9DDF-2B98B1C7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32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A66A-B61C-A0A4-158F-F167C54C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Communications -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B9829-47E1-77D0-6522-97BC8503E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Types of Alternate Fuel Vehicle sites:  residential, commercial vehicle depot, public transport site, long haul freight transportation.  (Public parking facilities)</a:t>
            </a:r>
          </a:p>
          <a:p>
            <a:pPr lvl="1"/>
            <a:r>
              <a:rPr lang="en-US" dirty="0"/>
              <a:t>Relate to the use of IEEE 802 technologies as the solution</a:t>
            </a:r>
          </a:p>
          <a:p>
            <a:endParaRPr lang="fr-FR" dirty="0"/>
          </a:p>
          <a:p>
            <a:r>
              <a:rPr lang="fr-FR" dirty="0"/>
              <a:t>Contribution: </a:t>
            </a:r>
            <a:r>
              <a:rPr lang="fr-FR" dirty="0">
                <a:hlinkClick r:id="rId2"/>
              </a:rPr>
              <a:t>802.24-24-0005r0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WBMS (Wireless Battery Management System) for EV (</a:t>
            </a:r>
            <a:r>
              <a:rPr lang="fr-FR" dirty="0" err="1"/>
              <a:t>Electrical</a:t>
            </a:r>
            <a:r>
              <a:rPr lang="fr-FR" dirty="0"/>
              <a:t> </a:t>
            </a:r>
            <a:r>
              <a:rPr lang="fr-FR" dirty="0" err="1"/>
              <a:t>Vehicle</a:t>
            </a:r>
            <a:r>
              <a:rPr lang="fr-FR" dirty="0"/>
              <a:t>) </a:t>
            </a:r>
          </a:p>
          <a:p>
            <a:pPr lvl="1"/>
            <a:r>
              <a:rPr lang="fr-FR" dirty="0" err="1"/>
              <a:t>Hyeong</a:t>
            </a:r>
            <a:r>
              <a:rPr lang="fr-FR" dirty="0"/>
              <a:t> Ho Lee (Seoul National </a:t>
            </a:r>
            <a:r>
              <a:rPr lang="fr-FR" dirty="0" err="1"/>
              <a:t>University</a:t>
            </a:r>
            <a:r>
              <a:rPr lang="fr-FR" dirty="0"/>
              <a:t> of Science &amp; Technology/</a:t>
            </a:r>
            <a:r>
              <a:rPr lang="fr-FR" dirty="0" err="1"/>
              <a:t>Netvision</a:t>
            </a:r>
            <a:r>
              <a:rPr lang="fr-FR" dirty="0"/>
              <a:t> Telecom Inc.), Jin </a:t>
            </a:r>
            <a:r>
              <a:rPr lang="fr-FR" dirty="0" err="1"/>
              <a:t>Seek</a:t>
            </a:r>
            <a:r>
              <a:rPr lang="fr-FR" dirty="0"/>
              <a:t> Choi (</a:t>
            </a:r>
            <a:r>
              <a:rPr lang="fr-FR" dirty="0" err="1"/>
              <a:t>Hanyang</a:t>
            </a:r>
            <a:r>
              <a:rPr lang="fr-FR" dirty="0"/>
              <a:t> </a:t>
            </a:r>
            <a:r>
              <a:rPr lang="fr-FR" dirty="0" err="1"/>
              <a:t>University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 err="1"/>
              <a:t>Latest</a:t>
            </a:r>
            <a:r>
              <a:rPr lang="fr-FR" dirty="0"/>
              <a:t> Draft of AFV White Paper</a:t>
            </a:r>
          </a:p>
          <a:p>
            <a:pPr lvl="1"/>
            <a:r>
              <a:rPr lang="fr-FR" dirty="0"/>
              <a:t>8</a:t>
            </a:r>
            <a:r>
              <a:rPr lang="fr-FR" dirty="0">
                <a:hlinkClick r:id="rId3"/>
              </a:rPr>
              <a:t>02.24-23-0007r4 </a:t>
            </a:r>
            <a:r>
              <a:rPr lang="fr-FR" dirty="0"/>
              <a:t>	AFV White Paper 	Craig Rodine (</a:t>
            </a:r>
            <a:r>
              <a:rPr lang="fr-FR" dirty="0" err="1"/>
              <a:t>Sandia</a:t>
            </a:r>
            <a:r>
              <a:rPr lang="fr-FR" dirty="0"/>
              <a:t> National </a:t>
            </a:r>
            <a:r>
              <a:rPr lang="fr-FR" dirty="0" err="1"/>
              <a:t>Laboratories</a:t>
            </a:r>
            <a:r>
              <a:rPr lang="fr-FR" dirty="0"/>
              <a:t>)</a:t>
            </a:r>
          </a:p>
          <a:p>
            <a:pPr lvl="2"/>
            <a:r>
              <a:rPr lang="fr-FR" dirty="0" err="1"/>
              <a:t>Comments</a:t>
            </a:r>
            <a:r>
              <a:rPr lang="fr-FR" dirty="0"/>
              <a:t> and feedback are </a:t>
            </a:r>
            <a:r>
              <a:rPr lang="fr-FR" dirty="0" err="1"/>
              <a:t>requested</a:t>
            </a:r>
            <a:r>
              <a:rPr lang="fr-FR" dirty="0"/>
              <a:t> to Craig Rodine</a:t>
            </a:r>
          </a:p>
          <a:p>
            <a:pPr lvl="2"/>
            <a:r>
              <a:rPr lang="fr-FR" dirty="0"/>
              <a:t>A new section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added</a:t>
            </a:r>
            <a:r>
              <a:rPr lang="fr-FR" dirty="0"/>
              <a:t> for the WBMS use case (</a:t>
            </a:r>
            <a:r>
              <a:rPr lang="fr-FR" dirty="0" err="1"/>
              <a:t>also</a:t>
            </a:r>
            <a:r>
              <a:rPr lang="fr-FR" dirty="0"/>
              <a:t> cyber </a:t>
            </a:r>
            <a:r>
              <a:rPr lang="fr-FR" dirty="0" err="1"/>
              <a:t>security</a:t>
            </a:r>
            <a:r>
              <a:rPr lang="fr-FR" dirty="0"/>
              <a:t> </a:t>
            </a:r>
            <a:r>
              <a:rPr lang="fr-FR" dirty="0" err="1"/>
              <a:t>considerations</a:t>
            </a:r>
            <a:r>
              <a:rPr lang="fr-FR" dirty="0"/>
              <a:t> for WBMS)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1E627-34F5-A0F2-9FF1-8CAAC040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14825-F8E7-DD30-0299-52882595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965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947B-1EDB-4267-BCE9-FF9BB855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Grid white paper 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52FBF-CC55-4915-9C7F-4AC2887D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828800"/>
            <a:ext cx="10363200" cy="4495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Update of first Smart Grid white paper to address latest amendments of 802.15.4 u, v, w, x, y, Rev-me,  and new organization of documents to clarify UWB vs Narrowband</a:t>
            </a:r>
          </a:p>
          <a:p>
            <a:r>
              <a:rPr lang="en-US" dirty="0"/>
              <a:t>Last version before IEEE publication: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24-14-0028-03-sgtg-802.24 </a:t>
            </a:r>
            <a:r>
              <a:rPr lang="en-US" dirty="0"/>
              <a:t>white paper (2014-11-revision)</a:t>
            </a:r>
          </a:p>
          <a:p>
            <a:endParaRPr lang="en-US" dirty="0"/>
          </a:p>
          <a:p>
            <a:r>
              <a:rPr lang="en-US" dirty="0"/>
              <a:t>This is the last version in an editable form per the IEEE editors – will be the baseline for the update. 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BC836-DB99-4A9C-BF1F-70C5E50F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CB22E-C047-418D-813A-FEEE7AD3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6254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B1E94-85E3-3216-B1EA-80294C6D9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Grid White Paper Revision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5ECAB-F203-23AA-5846-E6419311A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8132" y="2057400"/>
            <a:ext cx="10363200" cy="4114800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New Standards</a:t>
            </a:r>
          </a:p>
          <a:p>
            <a:pPr lvl="1"/>
            <a:r>
              <a:rPr lang="en-US" dirty="0"/>
              <a:t>Amendments of 802.15.4  (SUN) u, v, x, y, ac, ad/NG,  (4me revision)    Phil Beecher, Gary Stuebing, Don Sturek, Jeorg</a:t>
            </a:r>
          </a:p>
          <a:p>
            <a:pPr lvl="1"/>
            <a:r>
              <a:rPr lang="en-US" dirty="0"/>
              <a:t>LECIM/LPWAN  802.15.4w  Jeorg</a:t>
            </a:r>
          </a:p>
          <a:p>
            <a:pPr lvl="1"/>
            <a:r>
              <a:rPr lang="en-US" dirty="0"/>
              <a:t>802.15.9      Tero </a:t>
            </a:r>
          </a:p>
          <a:p>
            <a:pPr lvl="1"/>
            <a:r>
              <a:rPr lang="en-US" dirty="0"/>
              <a:t>802.1 TSN     Reference to the TSN White Paper  (Janos)</a:t>
            </a:r>
          </a:p>
          <a:p>
            <a:pPr lvl="1"/>
            <a:r>
              <a:rPr lang="en-US" dirty="0"/>
              <a:t>802.11ah and 11ax                 (Dave </a:t>
            </a:r>
            <a:r>
              <a:rPr lang="en-US" dirty="0" err="1"/>
              <a:t>Halasz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802.16s, 16t       (Tim, Harry)</a:t>
            </a:r>
          </a:p>
          <a:p>
            <a:pPr lvl="1"/>
            <a:r>
              <a:rPr lang="en-US" dirty="0"/>
              <a:t>802.19.3   sub-1 GHz coexistence    (Ben)</a:t>
            </a:r>
          </a:p>
          <a:p>
            <a:pPr lvl="1"/>
            <a:endParaRPr lang="en-US" dirty="0"/>
          </a:p>
          <a:p>
            <a:r>
              <a:rPr lang="en-US" dirty="0"/>
              <a:t>New topics</a:t>
            </a:r>
          </a:p>
          <a:p>
            <a:pPr lvl="1"/>
            <a:r>
              <a:rPr lang="en-US" dirty="0"/>
              <a:t>Integration of Gas/Water into electric metering</a:t>
            </a:r>
          </a:p>
          <a:p>
            <a:pPr lvl="1"/>
            <a:r>
              <a:rPr lang="en-US" dirty="0"/>
              <a:t>Battery leaf nodes for low power</a:t>
            </a:r>
          </a:p>
          <a:p>
            <a:pPr lvl="1"/>
            <a:r>
              <a:rPr lang="en-US" dirty="0"/>
              <a:t>Sensors</a:t>
            </a:r>
          </a:p>
          <a:p>
            <a:pPr lvl="1"/>
            <a:r>
              <a:rPr lang="en-US" dirty="0"/>
              <a:t>Situational Awareness</a:t>
            </a:r>
          </a:p>
          <a:p>
            <a:pPr lvl="1"/>
            <a:r>
              <a:rPr lang="en-US" dirty="0"/>
              <a:t>Physical Security</a:t>
            </a:r>
          </a:p>
          <a:p>
            <a:pPr lvl="1"/>
            <a:r>
              <a:rPr lang="en-US" dirty="0"/>
              <a:t>Wildfire detection and prevention</a:t>
            </a:r>
          </a:p>
          <a:p>
            <a:pPr lvl="1"/>
            <a:r>
              <a:rPr lang="en-US" dirty="0"/>
              <a:t>Any others identified by contributors.</a:t>
            </a:r>
          </a:p>
          <a:p>
            <a:pPr lvl="1"/>
            <a:endParaRPr lang="en-US" dirty="0"/>
          </a:p>
          <a:p>
            <a:r>
              <a:rPr lang="en-US" dirty="0"/>
              <a:t>Reach out to individuals and request contributions.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2700C9-1047-E737-C4A6-AD601B25B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83E089-E3B6-D15D-2A51-C1A21283A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4222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36487</TotalTime>
  <Words>651</Words>
  <Application>Microsoft Office PowerPoint</Application>
  <PresentationFormat>Widescreen</PresentationFormat>
  <Paragraphs>107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802-24-Theme1</vt:lpstr>
      <vt:lpstr>802.24 Vertical Applications TAG</vt:lpstr>
      <vt:lpstr>802.24 Overview</vt:lpstr>
      <vt:lpstr>Agenda</vt:lpstr>
      <vt:lpstr>IoT White Paper</vt:lpstr>
      <vt:lpstr>Low Latency White Paper</vt:lpstr>
      <vt:lpstr>"IEEE 802 Solutions for Vertical Applications"</vt:lpstr>
      <vt:lpstr>AFV Communications - White Paper</vt:lpstr>
      <vt:lpstr>Smart Grid white paper revision</vt:lpstr>
      <vt:lpstr>Smart Grid White Paper Revision Plan</vt:lpstr>
      <vt:lpstr>802.24 Next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425</cp:revision>
  <dcterms:created xsi:type="dcterms:W3CDTF">2020-10-13T15:01:18Z</dcterms:created>
  <dcterms:modified xsi:type="dcterms:W3CDTF">2024-03-14T14:52:58Z</dcterms:modified>
</cp:coreProperties>
</file>