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1" r:id="rId2"/>
    <p:sldId id="262" r:id="rId3"/>
    <p:sldId id="264" r:id="rId4"/>
    <p:sldId id="265" r:id="rId5"/>
    <p:sldId id="266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781" autoAdjust="0"/>
    <p:restoredTop sz="99233" autoAdjust="0"/>
  </p:normalViewPr>
  <p:slideViewPr>
    <p:cSldViewPr>
      <p:cViewPr varScale="1">
        <p:scale>
          <a:sx n="143" d="100"/>
          <a:sy n="143" d="100"/>
        </p:scale>
        <p:origin x="-76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xmlns="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xmlns="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5640388" y="98425"/>
            <a:ext cx="641350" cy="212725"/>
          </a:xfrm>
          <a:prstGeom prst="rect">
            <a:avLst/>
          </a:prstGeo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8425"/>
            <a:ext cx="827088" cy="212725"/>
          </a:xfrm>
          <a:prstGeom prst="rect">
            <a:avLst/>
          </a:prstGeo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B0A0A058-61AE-463F-87ED-EACDF2E98EFB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5640388" y="98425"/>
            <a:ext cx="641350" cy="212725"/>
          </a:xfrm>
          <a:prstGeom prst="rect">
            <a:avLst/>
          </a:prstGeo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8425"/>
            <a:ext cx="827088" cy="212725"/>
          </a:xfrm>
          <a:prstGeom prst="rect">
            <a:avLst/>
          </a:prstGeo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B0A0A058-61AE-463F-87ED-EACDF2E98EFB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5640388" y="98425"/>
            <a:ext cx="641350" cy="212725"/>
          </a:xfrm>
          <a:prstGeom prst="rect">
            <a:avLst/>
          </a:prstGeo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8425"/>
            <a:ext cx="827088" cy="212725"/>
          </a:xfrm>
          <a:prstGeom prst="rect">
            <a:avLst/>
          </a:prstGeo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4301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430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928398B4-DAE8-4FA7-83C8-26E5BDC6591B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430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30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6759040" y="76200"/>
            <a:ext cx="215636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1" dirty="0" smtClean="0"/>
              <a:t>omniran-13-0008-00-0000</a:t>
            </a:r>
            <a:endParaRPr lang="en-US" sz="1400" b="1" dirty="0"/>
          </a:p>
        </p:txBody>
      </p:sp>
      <p:sp>
        <p:nvSpPr>
          <p:cNvPr id="3" name="TextBox 2"/>
          <p:cNvSpPr txBox="1"/>
          <p:nvPr userDrawn="1"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2" Type="http://schemas.openxmlformats.org/officeDocument/2006/relationships/hyperlink" Target="http://standards.ieee.org/faqs/affiliationFAQ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standards.ieee.org/board/pat" TargetMode="External"/><Relationship Id="rId5" Type="http://schemas.openxmlformats.org/officeDocument/2006/relationships/hyperlink" Target="http://standards.ieee.org/board/pat/pat-material.html" TargetMode="External"/><Relationship Id="rId4" Type="http://schemas.openxmlformats.org/officeDocument/2006/relationships/hyperlink" Target="http://standards.ieee.org/guides/opman/sect6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omniran/document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omniran/dcn/13/omniran-13-0006-00-ecsg-call-for-contributions.docx" TargetMode="External"/><Relationship Id="rId4" Type="http://schemas.openxmlformats.org/officeDocument/2006/relationships/hyperlink" Target="https://mentor.ieee.org/omniran/dcn/13/omniran-13-0002-03-ecsg-jan-2013-vancouver-agenda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228600" y="533400"/>
            <a:ext cx="8686800" cy="47705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9pPr>
          </a:lstStyle>
          <a:p>
            <a:pPr marL="342900" lvl="1" algn="ctr" defTabSz="1016000"/>
            <a:r>
              <a:rPr lang="en-US" sz="1800" dirty="0" smtClean="0"/>
              <a:t>January 2013 </a:t>
            </a:r>
            <a:r>
              <a:rPr lang="en-US" sz="1800" dirty="0" smtClean="0"/>
              <a:t>Summary Report </a:t>
            </a:r>
            <a:r>
              <a:rPr lang="en-US" sz="1800" dirty="0" smtClean="0"/>
              <a:t>for OmniRAN EC SG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Document </a:t>
            </a:r>
            <a:r>
              <a:rPr lang="en-US" dirty="0">
                <a:latin typeface="Times" pitchFamily="1" charset="0"/>
              </a:rPr>
              <a:t>Number:</a:t>
            </a:r>
          </a:p>
          <a:p>
            <a:pPr marL="342900" lvl="1" defTabSz="1016000"/>
            <a:r>
              <a:rPr lang="en-US" b="1" dirty="0" smtClean="0"/>
              <a:t>omniran-13-0008-00-0000</a:t>
            </a:r>
            <a:endParaRPr lang="en-US" dirty="0" smtClean="0">
              <a:latin typeface="Times" pitchFamily="1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Date Submitted: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2013-01-29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Source: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Michael </a:t>
            </a:r>
            <a:r>
              <a:rPr lang="en-US" dirty="0" err="1" smtClean="0">
                <a:latin typeface="Times" pitchFamily="1" charset="0"/>
              </a:rPr>
              <a:t>Montemuro</a:t>
            </a:r>
            <a:r>
              <a:rPr lang="en-US" dirty="0">
                <a:latin typeface="Times" pitchFamily="1" charset="0"/>
              </a:rPr>
              <a:t>			</a:t>
            </a:r>
            <a:r>
              <a:rPr lang="en-US" dirty="0" smtClean="0">
                <a:latin typeface="Times" pitchFamily="1" charset="0"/>
              </a:rPr>
              <a:t> E-mail:	</a:t>
            </a:r>
            <a:r>
              <a:rPr lang="en-US" dirty="0" smtClean="0"/>
              <a:t>mmontemurro@rim.com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Research in Motion</a:t>
            </a:r>
            <a:r>
              <a:rPr lang="en-US" dirty="0">
                <a:latin typeface="Times" pitchFamily="1" charset="0"/>
              </a:rPr>
              <a:t>			</a:t>
            </a:r>
            <a:r>
              <a:rPr lang="en-US" dirty="0" smtClean="0">
                <a:latin typeface="Times" pitchFamily="1" charset="0"/>
              </a:rPr>
              <a:t> Voice:	</a:t>
            </a:r>
            <a:r>
              <a:rPr lang="en-US" dirty="0" smtClean="0"/>
              <a:t>+</a:t>
            </a:r>
            <a:r>
              <a:rPr lang="en-US" dirty="0" smtClean="0"/>
              <a:t>1-905-629-4746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Helvetica" pitchFamily="1" charset="0"/>
              </a:rPr>
              <a:t>*&lt;</a:t>
            </a:r>
            <a:r>
              <a:rPr lang="en-US" sz="1000" dirty="0">
                <a:solidFill>
                  <a:srgbClr val="0000FF"/>
                </a:solidFill>
                <a:latin typeface="Helvetica" pitchFamily="1" charset="0"/>
                <a:hlinkClick r:id="rId2"/>
              </a:rPr>
              <a:t>http://standards.ieee.org/faqs/affiliationFAQ.html</a:t>
            </a:r>
            <a:r>
              <a:rPr lang="en-US" dirty="0">
                <a:latin typeface="Helvetica" pitchFamily="1" charset="0"/>
              </a:rPr>
              <a:t>&gt;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Re: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-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Base Contribution: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-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Purpose:</a:t>
            </a:r>
          </a:p>
          <a:p>
            <a:pPr marL="342900" lvl="1" defTabSz="1016000"/>
            <a:r>
              <a:rPr lang="en-US" dirty="0" smtClean="0"/>
              <a:t>This </a:t>
            </a:r>
            <a:r>
              <a:rPr lang="en-US" dirty="0" smtClean="0"/>
              <a:t>presentation contains the January 2013 IEEE 802.11 liaison report for OmniRAN EC </a:t>
            </a:r>
            <a:r>
              <a:rPr lang="en-US" dirty="0" smtClean="0"/>
              <a:t>SG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Notice: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</a:t>
            </a:r>
            <a:r>
              <a:rPr lang="en-US" sz="1000" i="1" dirty="0" smtClean="0">
                <a:latin typeface="Times" pitchFamily="1" charset="0"/>
              </a:rPr>
              <a:t>IEEE 802 </a:t>
            </a:r>
            <a:r>
              <a:rPr lang="en-US" sz="1000" i="1" dirty="0" err="1" smtClean="0">
                <a:latin typeface="Times" pitchFamily="1" charset="0"/>
              </a:rPr>
              <a:t>OmniRAN</a:t>
            </a:r>
            <a:r>
              <a:rPr lang="en-US" sz="1000" i="1" dirty="0" smtClean="0">
                <a:latin typeface="Times" pitchFamily="1" charset="0"/>
              </a:rPr>
              <a:t> EC Study Group</a:t>
            </a:r>
            <a:r>
              <a:rPr lang="en-US" sz="1000" dirty="0" smtClean="0">
                <a:latin typeface="Times" pitchFamily="1" charset="0"/>
              </a:rPr>
              <a:t>. </a:t>
            </a:r>
            <a:r>
              <a:rPr lang="en-US" sz="1000" dirty="0">
                <a:latin typeface="Times" pitchFamily="1" charset="0"/>
              </a:rPr>
              <a:t>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3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6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6"/>
              </a:rPr>
              <a:t> </a:t>
            </a:r>
            <a:r>
              <a:rPr lang="en-US" sz="1000" dirty="0" smtClean="0">
                <a:latin typeface="Times" pitchFamily="1" charset="0"/>
              </a:rPr>
              <a:t>&gt;.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January 2013 </a:t>
            </a:r>
            <a:r>
              <a:rPr lang="en-US" dirty="0" smtClean="0"/>
              <a:t>summary </a:t>
            </a:r>
            <a:r>
              <a:rPr lang="en-US" dirty="0" smtClean="0"/>
              <a:t>report for OmniRAN EC SG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Michael </a:t>
            </a:r>
            <a:r>
              <a:rPr lang="en-US" dirty="0" err="1" smtClean="0"/>
              <a:t>Montemuro</a:t>
            </a:r>
            <a:endParaRPr lang="en-US" dirty="0" smtClean="0"/>
          </a:p>
          <a:p>
            <a:r>
              <a:rPr lang="en-US" dirty="0" smtClean="0"/>
              <a:t>(RIM)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Key Activities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114800"/>
          </a:xfrm>
          <a:noFill/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Elected SG Officers</a:t>
            </a:r>
          </a:p>
          <a:p>
            <a:pPr lvl="1"/>
            <a:r>
              <a:rPr lang="en-US" dirty="0" smtClean="0"/>
              <a:t>Max </a:t>
            </a:r>
            <a:r>
              <a:rPr lang="en-US" dirty="0" err="1" smtClean="0"/>
              <a:t>Riegel</a:t>
            </a:r>
            <a:r>
              <a:rPr lang="en-US" dirty="0" smtClean="0"/>
              <a:t>, Chair</a:t>
            </a:r>
          </a:p>
          <a:p>
            <a:pPr lvl="1"/>
            <a:r>
              <a:rPr lang="en-US" dirty="0" smtClean="0"/>
              <a:t>Juan Carlos Zuniga, Vice-Chair</a:t>
            </a:r>
          </a:p>
          <a:p>
            <a:pPr lvl="1"/>
            <a:r>
              <a:rPr lang="en-US" dirty="0" smtClean="0"/>
              <a:t>Secretary Position is open</a:t>
            </a:r>
          </a:p>
          <a:p>
            <a:r>
              <a:rPr lang="en-US" dirty="0" smtClean="0"/>
              <a:t>Currently focused on defining the problems statement and scope, leading to the creation of a PAR and 5C.</a:t>
            </a:r>
          </a:p>
          <a:p>
            <a:r>
              <a:rPr lang="en-US" dirty="0" smtClean="0"/>
              <a:t>Agreed to produce a Use Case document during March session.</a:t>
            </a:r>
          </a:p>
          <a:p>
            <a:r>
              <a:rPr lang="en-US" dirty="0" smtClean="0"/>
              <a:t>Presentation on possible topics related to </a:t>
            </a:r>
            <a:r>
              <a:rPr lang="en-US" dirty="0" err="1" smtClean="0"/>
              <a:t>OmniRAN</a:t>
            </a:r>
            <a:r>
              <a:rPr lang="en-US" dirty="0" smtClean="0"/>
              <a:t> work.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Objectives for March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114800"/>
          </a:xfrm>
          <a:noFill/>
        </p:spPr>
        <p:txBody>
          <a:bodyPr>
            <a:normAutofit fontScale="92500"/>
          </a:bodyPr>
          <a:lstStyle/>
          <a:p>
            <a:r>
              <a:rPr lang="en-US" dirty="0" smtClean="0"/>
              <a:t>Create an </a:t>
            </a:r>
            <a:r>
              <a:rPr lang="en-US" dirty="0" err="1" smtClean="0"/>
              <a:t>OmniRAN</a:t>
            </a:r>
            <a:r>
              <a:rPr lang="en-US" dirty="0" smtClean="0"/>
              <a:t> use case document </a:t>
            </a:r>
          </a:p>
          <a:p>
            <a:r>
              <a:rPr lang="en-US" dirty="0" smtClean="0"/>
              <a:t>Call for use case contributions which include:</a:t>
            </a:r>
          </a:p>
          <a:p>
            <a:pPr lvl="1"/>
            <a:r>
              <a:rPr lang="en-US" dirty="0" smtClean="0"/>
              <a:t>Application domain</a:t>
            </a:r>
          </a:p>
          <a:p>
            <a:pPr lvl="1"/>
            <a:r>
              <a:rPr lang="en-US" dirty="0" smtClean="0"/>
              <a:t>Use Case description</a:t>
            </a:r>
          </a:p>
          <a:p>
            <a:pPr lvl="1"/>
            <a:r>
              <a:rPr lang="en-US" dirty="0" smtClean="0"/>
              <a:t>Mapping of use case to </a:t>
            </a:r>
            <a:r>
              <a:rPr lang="en-US" dirty="0" err="1" smtClean="0"/>
              <a:t>OmniRAN</a:t>
            </a:r>
            <a:r>
              <a:rPr lang="en-US" dirty="0" smtClean="0"/>
              <a:t> architecture</a:t>
            </a:r>
          </a:p>
          <a:p>
            <a:pPr lvl="1"/>
            <a:r>
              <a:rPr lang="en-US" dirty="0" smtClean="0"/>
              <a:t>Functional requirements for </a:t>
            </a:r>
            <a:r>
              <a:rPr lang="en-US" dirty="0" err="1" smtClean="0"/>
              <a:t>OmniRAN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955899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References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Document repository for </a:t>
            </a:r>
            <a:r>
              <a:rPr lang="en-US" dirty="0" err="1" smtClean="0"/>
              <a:t>OmniRAN</a:t>
            </a:r>
            <a:r>
              <a:rPr lang="en-US" dirty="0" smtClean="0"/>
              <a:t>:</a:t>
            </a:r>
            <a:endParaRPr lang="en-US" dirty="0"/>
          </a:p>
          <a:p>
            <a:pPr lvl="1"/>
            <a:r>
              <a:rPr lang="en-US" dirty="0">
                <a:hlinkClick r:id="rId3"/>
              </a:rPr>
              <a:t>https://mentor.ieee.org/omniran/</a:t>
            </a:r>
            <a:r>
              <a:rPr lang="en-US" dirty="0" smtClean="0">
                <a:hlinkClick r:id="rId3"/>
              </a:rPr>
              <a:t>documents</a:t>
            </a:r>
            <a:r>
              <a:rPr lang="en-US" dirty="0" smtClean="0"/>
              <a:t> </a:t>
            </a:r>
          </a:p>
          <a:p>
            <a:r>
              <a:rPr lang="en-US" dirty="0" smtClean="0"/>
              <a:t>Link to Jan 13 </a:t>
            </a:r>
            <a:r>
              <a:rPr lang="en-US" dirty="0" err="1" smtClean="0"/>
              <a:t>OmniRAN</a:t>
            </a:r>
            <a:r>
              <a:rPr lang="en-US" dirty="0" smtClean="0"/>
              <a:t> Agenda:</a:t>
            </a:r>
          </a:p>
          <a:p>
            <a:pPr lvl="1"/>
            <a:r>
              <a:rPr lang="en-US" dirty="0">
                <a:hlinkClick r:id="rId4"/>
              </a:rPr>
              <a:t>https://mentor.ieee.org/omniran/dcn/13/omniran-13-0002-</a:t>
            </a:r>
            <a:r>
              <a:rPr lang="en-US" dirty="0" smtClean="0">
                <a:hlinkClick r:id="rId4"/>
              </a:rPr>
              <a:t>04-</a:t>
            </a:r>
            <a:r>
              <a:rPr lang="en-US" dirty="0">
                <a:hlinkClick r:id="rId4"/>
              </a:rPr>
              <a:t>ecsg-jan-2013-vancouver-</a:t>
            </a:r>
            <a:r>
              <a:rPr lang="en-US" dirty="0" smtClean="0">
                <a:hlinkClick r:id="rId4"/>
              </a:rPr>
              <a:t>agenda.pptx</a:t>
            </a:r>
            <a:endParaRPr lang="en-US" dirty="0"/>
          </a:p>
          <a:p>
            <a:r>
              <a:rPr lang="en-US" dirty="0" smtClean="0"/>
              <a:t>Call for contributions:</a:t>
            </a:r>
          </a:p>
          <a:p>
            <a:pPr lvl="1"/>
            <a:r>
              <a:rPr lang="en-US" dirty="0">
                <a:hlinkClick r:id="rId5"/>
              </a:rPr>
              <a:t>https://mentor.ieee.org/omniran/dcn/13/omniran-13-0006-00-ecsg-call-for-</a:t>
            </a:r>
            <a:r>
              <a:rPr lang="en-US" dirty="0" smtClean="0">
                <a:hlinkClick r:id="rId5"/>
              </a:rPr>
              <a:t>contributions.docx</a:t>
            </a:r>
            <a:r>
              <a:rPr lang="en-US" dirty="0" smtClean="0"/>
              <a:t> </a:t>
            </a:r>
            <a:endParaRPr lang="en-US" dirty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0</TotalTime>
  <Words>189</Words>
  <Application>Microsoft Office PowerPoint</Application>
  <PresentationFormat>On-screen Show (4:3)</PresentationFormat>
  <Paragraphs>60</Paragraphs>
  <Slides>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Template</vt:lpstr>
      <vt:lpstr>Slide 1</vt:lpstr>
      <vt:lpstr>January 2013 summary report for OmniRAN EC SG</vt:lpstr>
      <vt:lpstr>Key Activities</vt:lpstr>
      <vt:lpstr>Objectives for March</vt:lpstr>
      <vt:lpstr>References</vt:lpstr>
    </vt:vector>
  </TitlesOfParts>
  <Company>NIST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Max Riegel</cp:lastModifiedBy>
  <cp:revision>125</cp:revision>
  <cp:lastPrinted>1998-02-10T13:28:06Z</cp:lastPrinted>
  <dcterms:created xsi:type="dcterms:W3CDTF">2011-12-30T17:06:23Z</dcterms:created>
  <dcterms:modified xsi:type="dcterms:W3CDTF">2013-01-29T10:19:48Z</dcterms:modified>
</cp:coreProperties>
</file>