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266" r:id="rId8"/>
    <p:sldId id="284" r:id="rId9"/>
    <p:sldId id="285" r:id="rId10"/>
    <p:sldId id="286" r:id="rId11"/>
    <p:sldId id="28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86" autoAdjust="0"/>
    <p:restoredTop sz="99515" autoAdjust="0"/>
  </p:normalViewPr>
  <p:slideViewPr>
    <p:cSldViewPr>
      <p:cViewPr varScale="1">
        <p:scale>
          <a:sx n="140" d="100"/>
          <a:sy n="140" d="100"/>
        </p:scale>
        <p:origin x="-72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omniran-13-0010-01-ecsg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11-00-ecsg-omniran-introduction-and-way-forward.pptx" TargetMode="External"/><Relationship Id="rId2" Type="http://schemas.openxmlformats.org/officeDocument/2006/relationships/hyperlink" Target="http://trac.tools.ietf.org/group/iesg/trac/wiki/2ndIEEE802andIETFleaders"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08-00-0000-january-2013-summary-report.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9299356&amp;PW=NYWY3YzIxODF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omniran/dcn/13/omniran-13-0009-00-ecsg-january-2013-vancouver-session-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February 28</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2013-02-27</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Contributions on OmniRAN use </a:t>
            </a:r>
            <a:r>
              <a:rPr lang="en-US" dirty="0" smtClean="0"/>
              <a:t>cases</a:t>
            </a:r>
          </a:p>
          <a:p>
            <a:pPr lvl="1"/>
            <a:r>
              <a:rPr lang="en-US" dirty="0" smtClean="0"/>
              <a:t>?</a:t>
            </a:r>
          </a:p>
          <a:p>
            <a:pPr lvl="1"/>
            <a:r>
              <a:rPr lang="en-US" dirty="0" smtClean="0"/>
              <a:t>Plans for submissions for the March session?</a:t>
            </a:r>
            <a:endParaRPr lang="en-US" dirty="0" smtClean="0"/>
          </a:p>
          <a:p>
            <a:pPr lvl="0"/>
            <a:r>
              <a:rPr lang="en-US" dirty="0" smtClean="0"/>
              <a:t>OmniRAN presentation in joint IEEE 802/IETF meeting on Mar </a:t>
            </a:r>
            <a:r>
              <a:rPr lang="en-US" dirty="0" smtClean="0"/>
              <a:t>16</a:t>
            </a:r>
            <a:r>
              <a:rPr lang="en-US" baseline="30000" dirty="0" smtClean="0"/>
              <a:t>th</a:t>
            </a:r>
            <a:endParaRPr lang="en-US" dirty="0" smtClean="0"/>
          </a:p>
          <a:p>
            <a:pPr lvl="1"/>
            <a:r>
              <a:rPr lang="en-US" dirty="0" smtClean="0"/>
              <a:t>Meeting agenda: </a:t>
            </a:r>
            <a:r>
              <a:rPr lang="en-US" u="sng" dirty="0" smtClean="0">
                <a:hlinkClick r:id="rId2"/>
              </a:rPr>
              <a:t>http://trac.tools.ietf.org/group/iesg/trac/wiki/2ndIEEE802andIETFleaders#</a:t>
            </a:r>
            <a:endParaRPr lang="en-US" dirty="0" smtClean="0"/>
          </a:p>
          <a:p>
            <a:pPr lvl="1"/>
            <a:r>
              <a:rPr lang="en-US" dirty="0" smtClean="0"/>
              <a:t>Proposed contribution </a:t>
            </a:r>
            <a:r>
              <a:rPr lang="en-US" dirty="0" smtClean="0"/>
              <a:t>from OmniRAN: </a:t>
            </a:r>
            <a:r>
              <a:rPr lang="en-US" dirty="0" smtClean="0">
                <a:hlinkClick r:id="rId3"/>
              </a:rPr>
              <a:t>https://</a:t>
            </a:r>
            <a:r>
              <a:rPr lang="en-US" dirty="0" smtClean="0">
                <a:hlinkClick r:id="rId3"/>
              </a:rPr>
              <a:t>mentor.ieee.org/omniran/dcn/13/omniran-13-0011-00-ecsg-omniran-introduction-and-way-forward.pptx</a:t>
            </a:r>
            <a:endParaRPr lang="en-US" dirty="0" smtClean="0"/>
          </a:p>
          <a:p>
            <a:pPr lvl="0"/>
            <a:r>
              <a:rPr lang="en-US" dirty="0" smtClean="0"/>
              <a:t>Communication </a:t>
            </a:r>
            <a:r>
              <a:rPr lang="en-US" dirty="0" smtClean="0"/>
              <a:t>of OmniRAN status inside IEEE </a:t>
            </a:r>
            <a:r>
              <a:rPr lang="en-US" dirty="0" smtClean="0"/>
              <a:t>802</a:t>
            </a:r>
          </a:p>
          <a:p>
            <a:pPr lvl="1"/>
            <a:r>
              <a:rPr lang="en-US" dirty="0" smtClean="0"/>
              <a:t>Distribution of short summary report after each session?</a:t>
            </a:r>
          </a:p>
          <a:p>
            <a:pPr lvl="2"/>
            <a:r>
              <a:rPr lang="en-US" dirty="0" smtClean="0"/>
              <a:t>e.g.: </a:t>
            </a:r>
            <a:r>
              <a:rPr lang="en-US" dirty="0" smtClean="0">
                <a:hlinkClick r:id="rId4"/>
              </a:rPr>
              <a:t>https://</a:t>
            </a:r>
            <a:r>
              <a:rPr lang="en-US" dirty="0" smtClean="0">
                <a:hlinkClick r:id="rId4"/>
              </a:rPr>
              <a:t>mentor.ieee.org/omniran/dcn/13/omniran-13-0008-00-0000-january-2013-summary-report.pptx</a:t>
            </a:r>
            <a:endParaRPr lang="en-US" dirty="0" smtClean="0"/>
          </a:p>
          <a:p>
            <a:pPr lvl="1"/>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pPr lvl="0"/>
            <a:r>
              <a:rPr lang="en-US" dirty="0" smtClean="0"/>
              <a:t>Agenda for Mar ’13 </a:t>
            </a:r>
            <a:r>
              <a:rPr lang="en-US" dirty="0" smtClean="0"/>
              <a:t>session</a:t>
            </a:r>
          </a:p>
          <a:p>
            <a:pPr lvl="1"/>
            <a:r>
              <a:rPr lang="en-GB" dirty="0" smtClean="0"/>
              <a:t>Call Meeting to </a:t>
            </a:r>
            <a:r>
              <a:rPr lang="en-GB" dirty="0" smtClean="0"/>
              <a:t>Order</a:t>
            </a:r>
          </a:p>
          <a:p>
            <a:pPr lvl="1"/>
            <a:r>
              <a:rPr lang="en-GB" dirty="0" smtClean="0"/>
              <a:t>Secretary position</a:t>
            </a:r>
            <a:endParaRPr lang="en-GB" dirty="0" smtClean="0"/>
          </a:p>
          <a:p>
            <a:pPr lvl="1"/>
            <a:r>
              <a:rPr lang="en-US" dirty="0" smtClean="0"/>
              <a:t>Approval </a:t>
            </a:r>
            <a:r>
              <a:rPr lang="en-US" dirty="0" smtClean="0"/>
              <a:t>of </a:t>
            </a:r>
            <a:r>
              <a:rPr lang="en-US" dirty="0" smtClean="0"/>
              <a:t>minutes</a:t>
            </a:r>
            <a:endParaRPr lang="en-US" dirty="0" smtClean="0"/>
          </a:p>
          <a:p>
            <a:pPr lvl="1"/>
            <a:r>
              <a:rPr lang="en-US" dirty="0" smtClean="0"/>
              <a:t>Report from IEEE802/IETF meeting</a:t>
            </a:r>
          </a:p>
          <a:p>
            <a:pPr lvl="2"/>
            <a:r>
              <a:rPr lang="en-US" dirty="0" smtClean="0"/>
              <a:t>Follow-on activities with IETF</a:t>
            </a:r>
            <a:endParaRPr lang="en-US" dirty="0" smtClean="0"/>
          </a:p>
          <a:p>
            <a:pPr lvl="1"/>
            <a:r>
              <a:rPr lang="en-US" dirty="0" smtClean="0"/>
              <a:t>Contributions on OmniRAN use </a:t>
            </a:r>
            <a:r>
              <a:rPr lang="en-US" dirty="0" smtClean="0"/>
              <a:t>cases</a:t>
            </a:r>
          </a:p>
          <a:p>
            <a:pPr lvl="2"/>
            <a:r>
              <a:rPr lang="en-US" dirty="0" smtClean="0"/>
              <a:t>Review of presentations</a:t>
            </a:r>
          </a:p>
          <a:p>
            <a:pPr lvl="2"/>
            <a:r>
              <a:rPr lang="en-US" dirty="0" smtClean="0"/>
              <a:t>Decision about acceptance of text proposals</a:t>
            </a:r>
          </a:p>
          <a:p>
            <a:pPr lvl="1"/>
            <a:r>
              <a:rPr lang="en-US" dirty="0" smtClean="0"/>
              <a:t>Establishment of Draft Use cases document</a:t>
            </a:r>
          </a:p>
          <a:p>
            <a:pPr lvl="1"/>
            <a:r>
              <a:rPr lang="en-US" dirty="0" smtClean="0"/>
              <a:t>Issue of call for comments on use cases document</a:t>
            </a:r>
          </a:p>
          <a:p>
            <a:pPr lvl="1"/>
            <a:r>
              <a:rPr lang="en-US" dirty="0" smtClean="0"/>
              <a:t>Review of plan and timeline for OmniRAN SG</a:t>
            </a:r>
          </a:p>
          <a:p>
            <a:pPr lvl="1"/>
            <a:r>
              <a:rPr lang="en-US" dirty="0" smtClean="0"/>
              <a:t>Conference calls between March and May session</a:t>
            </a:r>
            <a:endParaRPr lang="en-US" dirty="0" smtClean="0"/>
          </a:p>
          <a:p>
            <a:pPr lvl="1"/>
            <a:r>
              <a:rPr lang="en-US" dirty="0" smtClean="0"/>
              <a:t>Summary report for communication </a:t>
            </a:r>
            <a:r>
              <a:rPr lang="en-US" dirty="0" smtClean="0"/>
              <a:t>inside IEEE 802</a:t>
            </a:r>
          </a:p>
          <a:p>
            <a:pPr lvl="1"/>
            <a:r>
              <a:rPr lang="en-US" dirty="0" smtClean="0"/>
              <a:t>AOB</a:t>
            </a:r>
            <a:endParaRPr lang="en-US" dirty="0" smtClean="0"/>
          </a:p>
          <a:p>
            <a:pPr lvl="1"/>
            <a:endParaRPr lang="en-US" dirty="0" smtClean="0"/>
          </a:p>
          <a:p>
            <a:pPr lvl="0"/>
            <a:r>
              <a:rPr lang="en-US" dirty="0" smtClean="0"/>
              <a:t>AOB</a:t>
            </a:r>
          </a:p>
          <a:p>
            <a:pPr lvl="1"/>
            <a:r>
              <a:rPr lang="en-US" dirty="0" smtClean="0"/>
              <a:t>?</a:t>
            </a:r>
          </a:p>
          <a:p>
            <a:r>
              <a:rPr lang="en-US" dirty="0" err="1" smtClean="0"/>
              <a:t>Adjurn</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Feb 28</a:t>
            </a:r>
            <a:r>
              <a:rPr lang="en-GB" baseline="30000" dirty="0" smtClean="0"/>
              <a:t>th</a:t>
            </a:r>
            <a:r>
              <a:rPr lang="en-GB" dirty="0" smtClean="0"/>
              <a:t>, 2013, 05:00-06:00 PM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433 819 2102 #</a:t>
            </a:r>
          </a:p>
          <a:p>
            <a:endParaRPr lang="en-US" dirty="0" smtClean="0"/>
          </a:p>
          <a:p>
            <a:pPr>
              <a:buNone/>
            </a:pPr>
            <a:r>
              <a:rPr lang="en-US" dirty="0" err="1" smtClean="0"/>
              <a:t>WebEX</a:t>
            </a:r>
            <a:r>
              <a:rPr lang="en-US" dirty="0" smtClean="0"/>
              <a:t/>
            </a:r>
            <a:br>
              <a:rPr lang="en-US" dirty="0" smtClean="0"/>
            </a:br>
            <a:r>
              <a:rPr lang="en-US" u="sng" dirty="0" smtClean="0">
                <a:hlinkClick r:id="rId4"/>
              </a:rPr>
              <a:t>https://nsn.webex.com/nsn/j.php?J=709299356&amp;PW=NYWY3YzIxODFk</a:t>
            </a:r>
            <a:endParaRPr lang="en-US" u="sng" dirty="0" smtClean="0"/>
          </a:p>
          <a:p>
            <a:r>
              <a:rPr lang="en-US" dirty="0" smtClean="0"/>
              <a:t>Meeting Number: </a:t>
            </a:r>
            <a:r>
              <a:rPr lang="en-US" b="1" dirty="0" smtClean="0"/>
              <a:t>709 299 356</a:t>
            </a:r>
            <a:endParaRPr lang="en-US" dirty="0" smtClean="0"/>
          </a:p>
          <a:p>
            <a:r>
              <a:rPr lang="en-US" dirty="0" smtClean="0"/>
              <a:t>Meeting Password: </a:t>
            </a:r>
            <a:r>
              <a:rPr lang="en-US" b="1" dirty="0" err="1" smtClean="0"/>
              <a:t>omniran</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br>
              <a:rPr lang="en-US" dirty="0"/>
            </a:br>
            <a:r>
              <a:rPr lang="en-GB" dirty="0" smtClean="0"/>
              <a:t>Thursday, February 28</a:t>
            </a:r>
            <a:r>
              <a:rPr lang="en-GB" baseline="30000" dirty="0" smtClean="0"/>
              <a:t>th</a:t>
            </a:r>
            <a:r>
              <a:rPr lang="en-GB" dirty="0"/>
              <a:t>, </a:t>
            </a:r>
            <a:r>
              <a:rPr lang="en-GB" dirty="0" smtClean="0"/>
              <a:t>17:00 </a:t>
            </a:r>
            <a:r>
              <a:rPr lang="en-GB" dirty="0"/>
              <a:t>– </a:t>
            </a:r>
            <a:r>
              <a:rPr lang="en-GB" dirty="0" smtClean="0"/>
              <a:t>18:00 ET</a:t>
            </a:r>
            <a:endParaRPr lang="en-US" dirty="0"/>
          </a:p>
        </p:txBody>
      </p:sp>
      <p:sp>
        <p:nvSpPr>
          <p:cNvPr id="4104" name="Rectangle 5"/>
          <p:cNvSpPr>
            <a:spLocks noGrp="1" noChangeArrowheads="1"/>
          </p:cNvSpPr>
          <p:nvPr>
            <p:ph type="body" idx="1"/>
          </p:nvPr>
        </p:nvSpPr>
        <p:spPr/>
        <p:txBody>
          <a:bodyPr>
            <a:normAutofit fontScale="70000" lnSpcReduction="20000"/>
          </a:bodyPr>
          <a:lstStyle/>
          <a:p>
            <a:r>
              <a:rPr lang="en-GB" dirty="0"/>
              <a:t>Call Meeting to Order</a:t>
            </a:r>
          </a:p>
          <a:p>
            <a:r>
              <a:rPr lang="en-GB" dirty="0"/>
              <a:t>Appointment of </a:t>
            </a:r>
            <a:r>
              <a:rPr lang="en-GB" dirty="0" smtClean="0"/>
              <a:t>recording secretary</a:t>
            </a:r>
          </a:p>
          <a:p>
            <a:r>
              <a:rPr lang="en-GB" dirty="0" smtClean="0"/>
              <a:t>Roll </a:t>
            </a:r>
            <a:r>
              <a:rPr lang="en-GB" dirty="0" smtClean="0"/>
              <a:t>Call</a:t>
            </a:r>
          </a:p>
          <a:p>
            <a:r>
              <a:rPr lang="en-GB" dirty="0" smtClean="0"/>
              <a:t>Approval of agenda</a:t>
            </a:r>
            <a:endParaRPr lang="en-GB" dirty="0" smtClean="0"/>
          </a:p>
          <a:p>
            <a:pPr lvl="0"/>
            <a:r>
              <a:rPr lang="en-US" dirty="0" smtClean="0"/>
              <a:t>Approval of minutes of Jan ’13 session</a:t>
            </a:r>
          </a:p>
          <a:p>
            <a:pPr lvl="0"/>
            <a:r>
              <a:rPr lang="en-US" dirty="0" smtClean="0"/>
              <a:t>Reports</a:t>
            </a:r>
          </a:p>
          <a:p>
            <a:pPr lvl="0"/>
            <a:r>
              <a:rPr lang="en-US" dirty="0" smtClean="0"/>
              <a:t>Contributions on OmniRAN use cases</a:t>
            </a:r>
          </a:p>
          <a:p>
            <a:pPr lvl="0"/>
            <a:r>
              <a:rPr lang="en-US" dirty="0" smtClean="0"/>
              <a:t>OmniRAN presentation in joint IEEE 802/IETF meeting on Mar 16</a:t>
            </a:r>
            <a:r>
              <a:rPr lang="en-US" baseline="30000" dirty="0" smtClean="0"/>
              <a:t>th</a:t>
            </a:r>
            <a:endParaRPr lang="en-US" dirty="0" smtClean="0"/>
          </a:p>
          <a:p>
            <a:pPr lvl="0"/>
            <a:r>
              <a:rPr lang="en-US" dirty="0" smtClean="0"/>
              <a:t>Communication of OmniRAN status inside IEEE 802</a:t>
            </a:r>
          </a:p>
          <a:p>
            <a:pPr lvl="0"/>
            <a:r>
              <a:rPr lang="en-US" dirty="0" smtClean="0"/>
              <a:t>Agenda for Mar ’13 session</a:t>
            </a:r>
          </a:p>
          <a:p>
            <a:pPr lvl="0"/>
            <a:r>
              <a:rPr lang="en-US" dirty="0" smtClean="0"/>
              <a:t>AOB</a:t>
            </a:r>
          </a:p>
          <a:p>
            <a:pPr lvl="0"/>
            <a:r>
              <a:rPr lang="en-US" dirty="0" err="1" smtClean="0"/>
              <a:t>Adjurn</a:t>
            </a:r>
            <a:endParaRPr lang="en-US" dirty="0" smtClean="0"/>
          </a:p>
          <a:p>
            <a:endParaRPr lang="en-GB"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secretary</a:t>
            </a:r>
          </a:p>
          <a:p>
            <a:pPr lvl="1"/>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29718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endParaRPr lang="en-US" sz="1400" dirty="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Approval of agenda</a:t>
            </a:r>
          </a:p>
          <a:p>
            <a:pPr lvl="1"/>
            <a:r>
              <a:rPr lang="en-US" dirty="0" smtClean="0"/>
              <a:t> </a:t>
            </a:r>
          </a:p>
          <a:p>
            <a:pPr lvl="0"/>
            <a:r>
              <a:rPr lang="en-US" dirty="0" smtClean="0"/>
              <a:t>Approval of minutes of Jan ’13 session</a:t>
            </a:r>
          </a:p>
          <a:p>
            <a:pPr lvl="1"/>
            <a:r>
              <a:rPr lang="en-US" dirty="0" smtClean="0">
                <a:hlinkClick r:id="rId2"/>
              </a:rPr>
              <a:t>https://mentor.ieee.org/omniran/dcn/13/omniran-13-0009-00-ecsg-january-2013-vancouver-session-minutes.docx</a:t>
            </a:r>
            <a:endParaRPr lang="en-US" dirty="0" smtClean="0"/>
          </a:p>
          <a:p>
            <a:pPr lvl="0"/>
            <a:r>
              <a:rPr lang="en-US" dirty="0" smtClean="0"/>
              <a:t>Reports</a:t>
            </a:r>
          </a:p>
          <a:p>
            <a:pPr lvl="1"/>
            <a:r>
              <a:rPr lang="en-US" dirty="0" smtClean="0"/>
              <a:t>Call for contributions sent out to IETF, 3GPP, BBF, Cable Labs, Wi-Fi Alliance, </a:t>
            </a:r>
            <a:r>
              <a:rPr lang="en-US" dirty="0" err="1" smtClean="0"/>
              <a:t>WiMAX</a:t>
            </a:r>
            <a:r>
              <a:rPr lang="en-US" dirty="0" smtClean="0"/>
              <a:t> Forum, </a:t>
            </a:r>
            <a:r>
              <a:rPr lang="en-US" dirty="0" err="1" smtClean="0"/>
              <a:t>SmallCell</a:t>
            </a:r>
            <a:r>
              <a:rPr lang="en-US" dirty="0" smtClean="0"/>
              <a:t> Forum and ISPO Alliance</a:t>
            </a:r>
          </a:p>
          <a:p>
            <a:pPr lvl="2"/>
            <a:r>
              <a:rPr lang="en-US" dirty="0" smtClean="0"/>
              <a:t>Can anybody support finding the right email address for WBA?</a:t>
            </a:r>
          </a:p>
          <a:p>
            <a:pPr lvl="1"/>
            <a:r>
              <a:rPr lang="en-US" dirty="0" smtClean="0"/>
              <a:t>Presentation of OmniRAN in joint IETF/IEEE802 Meeting in Orlando on March 16</a:t>
            </a:r>
            <a:r>
              <a:rPr lang="en-US" baseline="30000" dirty="0" smtClean="0"/>
              <a:t>th</a:t>
            </a:r>
            <a:r>
              <a:rPr lang="en-US" dirty="0" smtClean="0"/>
              <a:t> arranged.</a:t>
            </a:r>
            <a:endParaRPr lang="en-US" dirty="0" smtClean="0"/>
          </a:p>
          <a:p>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964</Words>
  <Application>Microsoft Office PowerPoint</Application>
  <PresentationFormat>On-screen Show (4:3)</PresentationFormat>
  <Paragraphs>129</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Agenda February 28th, 2013 Conference Call</vt:lpstr>
      <vt:lpstr>Meeting</vt:lpstr>
      <vt:lpstr>Guidelines for IEEE-SA Meetings</vt:lpstr>
      <vt:lpstr>Resources – URLs</vt:lpstr>
      <vt:lpstr>Meeting Etiquette</vt:lpstr>
      <vt:lpstr>LMSC Operations Manual</vt:lpstr>
      <vt:lpstr>Agenda Thursday, February 28th, 17:00 – 18:00 ET</vt:lpstr>
      <vt:lpstr>Agenda Items</vt:lpstr>
      <vt:lpstr>Agenda Items</vt:lpstr>
      <vt:lpstr>Agenda Items</vt:lpstr>
      <vt:lpstr>Agenda Items</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186</cp:revision>
  <cp:lastPrinted>1998-02-10T13:28:06Z</cp:lastPrinted>
  <dcterms:created xsi:type="dcterms:W3CDTF">2011-12-30T17:06:23Z</dcterms:created>
  <dcterms:modified xsi:type="dcterms:W3CDTF">2013-02-28T16:48:18Z</dcterms:modified>
</cp:coreProperties>
</file>