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3" r:id="rId3"/>
    <p:sldId id="265" r:id="rId4"/>
    <p:sldId id="266" r:id="rId5"/>
    <p:sldId id="26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6" d="100"/>
          <a:sy n="106" d="100"/>
        </p:scale>
        <p:origin x="-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43010" y="76200"/>
            <a:ext cx="2172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-0015-00-ecsg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March 2013 </a:t>
            </a:r>
            <a:r>
              <a:rPr lang="en-US" dirty="0"/>
              <a:t>Opening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Riegel, NSN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ECSG Status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51755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Officers:</a:t>
            </a:r>
          </a:p>
          <a:p>
            <a:pPr lvl="1"/>
            <a:r>
              <a:rPr lang="en-US" dirty="0"/>
              <a:t>Chair: Max Riegel, NSN</a:t>
            </a:r>
          </a:p>
          <a:p>
            <a:pPr lvl="1"/>
            <a:r>
              <a:rPr lang="en-US" dirty="0"/>
              <a:t>Vice chair: Juan Carlos Zuniga, Interdigital</a:t>
            </a:r>
          </a:p>
          <a:p>
            <a:r>
              <a:rPr lang="en-US" dirty="0"/>
              <a:t>Participation (so far):</a:t>
            </a:r>
          </a:p>
          <a:p>
            <a:pPr lvl="1"/>
            <a:r>
              <a:rPr lang="en-US" dirty="0"/>
              <a:t>About 30 participants in initial session in January</a:t>
            </a:r>
          </a:p>
          <a:p>
            <a:pPr lvl="1"/>
            <a:r>
              <a:rPr lang="en-US" dirty="0"/>
              <a:t>1 hour conference call on Feb 28</a:t>
            </a:r>
            <a:r>
              <a:rPr lang="en-US" baseline="30000" dirty="0"/>
              <a:t>th</a:t>
            </a:r>
            <a:r>
              <a:rPr lang="en-US" dirty="0"/>
              <a:t> with 6 participants</a:t>
            </a:r>
          </a:p>
          <a:p>
            <a:r>
              <a:rPr lang="en-US" dirty="0"/>
              <a:t>Liaisons with call for contributions sent to IETF, 3GPP, WFA, WMF, CableLabs, BBF, SCF and ISPO Alliance</a:t>
            </a:r>
          </a:p>
          <a:p>
            <a:r>
              <a:rPr lang="en-US" dirty="0"/>
              <a:t>Presentation in joint IETF/IEEE 802 workshop</a:t>
            </a:r>
          </a:p>
          <a:p>
            <a:r>
              <a:rPr lang="en-US" dirty="0"/>
              <a:t>Schedule for the week</a:t>
            </a:r>
          </a:p>
          <a:p>
            <a:pPr lvl="1"/>
            <a:r>
              <a:rPr lang="en-US" dirty="0"/>
              <a:t>4 meetings:</a:t>
            </a:r>
          </a:p>
          <a:p>
            <a:pPr lvl="2"/>
            <a:r>
              <a:rPr lang="en-US" dirty="0"/>
              <a:t>Tue, 1030-1230 &amp; 1330-1530</a:t>
            </a:r>
          </a:p>
          <a:p>
            <a:pPr lvl="2"/>
            <a:r>
              <a:rPr lang="en-US" dirty="0"/>
              <a:t>Wed, 1330-1530</a:t>
            </a:r>
          </a:p>
          <a:p>
            <a:pPr lvl="2"/>
            <a:r>
              <a:rPr lang="en-US" dirty="0"/>
              <a:t>Thur, 1330-1530</a:t>
            </a:r>
          </a:p>
          <a:p>
            <a:pPr lvl="1"/>
            <a:r>
              <a:rPr lang="en-US" dirty="0"/>
              <a:t>Room: Boca 6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Mar ‘13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Review contributions on OmniRAN usecases</a:t>
            </a:r>
          </a:p>
          <a:p>
            <a:r>
              <a:rPr lang="en-US"/>
              <a:t>Establish use cases document based on agreed contributions</a:t>
            </a:r>
          </a:p>
          <a:p>
            <a:r>
              <a:rPr lang="en-US"/>
              <a:t>Plan for internal and external communication to retrieve feedback on and amendments to use cases document</a:t>
            </a:r>
          </a:p>
          <a:p>
            <a:r>
              <a:rPr lang="en-US"/>
              <a:t>Create plan on how to derive initial scope of OmniRAN out of agreed use cases</a:t>
            </a:r>
          </a:p>
          <a:p>
            <a:r>
              <a:rPr lang="en-US"/>
              <a:t>Review and refine timeline and plan for creation of PAR proposal until Jul ‘13</a:t>
            </a:r>
          </a:p>
        </p:txBody>
      </p:sp>
    </p:spTree>
    <p:extLst>
      <p:ext uri="{BB962C8B-B14F-4D97-AF65-F5344CB8AC3E}">
        <p14:creationId xmlns:p14="http://schemas.microsoft.com/office/powerpoint/2010/main" val="349475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ECSG</a:t>
            </a:r>
            <a:br>
              <a:rPr lang="en-US" dirty="0" smtClean="0"/>
            </a:br>
            <a:r>
              <a:rPr lang="en-US" dirty="0"/>
              <a:t>Plan and Timeline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43970"/>
            <a:ext cx="126597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Initial meeting</a:t>
            </a:r>
            <a:endParaRPr lang="en-US" sz="1600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153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0866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198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9530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8862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819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15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83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4206" y="5987534"/>
            <a:ext cx="23884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9158" y="5987534"/>
            <a:ext cx="2901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799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60047" y="5987534"/>
            <a:ext cx="19556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5606534"/>
            <a:ext cx="3048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0" y="5301734"/>
            <a:ext cx="76200" cy="184666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2153570"/>
            <a:ext cx="24176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2482334"/>
            <a:ext cx="39115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Call for comments on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848770"/>
            <a:ext cx="217828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contributions</a:t>
            </a:r>
            <a:endParaRPr lang="en-US" sz="1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067970"/>
            <a:ext cx="362669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Classification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3677570"/>
            <a:ext cx="30337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Gap analysis to existing solutions</a:t>
            </a:r>
            <a:endParaRPr lang="en-US" sz="1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591970"/>
            <a:ext cx="257372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Finalization of PAR proposal</a:t>
            </a:r>
            <a:endParaRPr lang="en-US" sz="1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3982370"/>
            <a:ext cx="23723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Decision about initial topic</a:t>
            </a:r>
            <a:endParaRPr lang="en-US" sz="1600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4287170"/>
            <a:ext cx="17523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PAR proposal</a:t>
            </a:r>
            <a:endParaRPr lang="en-US" sz="1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2763170"/>
            <a:ext cx="294251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document finalization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09800" y="1567934"/>
            <a:ext cx="304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81790" y="1853825"/>
            <a:ext cx="1585410" cy="20357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2177534"/>
            <a:ext cx="3810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24400" y="2482334"/>
            <a:ext cx="15240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27871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3091934"/>
            <a:ext cx="13716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72770"/>
            <a:ext cx="35468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Prioritization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33967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3701534"/>
            <a:ext cx="685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91400" y="4006334"/>
            <a:ext cx="533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4800" y="4311134"/>
            <a:ext cx="685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10600" y="4615934"/>
            <a:ext cx="2286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9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39000" y="52225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45548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239</Words>
  <Application>Microsoft Macintosh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OmniRAN EC SG March 2013 Opening Report</vt:lpstr>
      <vt:lpstr>OmniRAN ECSG Status</vt:lpstr>
      <vt:lpstr>OmniRAN ECSG Mar ‘13 Objectives</vt:lpstr>
      <vt:lpstr>OmniRAN ECSG Plan and Timeline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6</cp:revision>
  <cp:lastPrinted>1998-02-10T13:28:06Z</cp:lastPrinted>
  <dcterms:created xsi:type="dcterms:W3CDTF">2013-03-11T14:14:17Z</dcterms:created>
  <dcterms:modified xsi:type="dcterms:W3CDTF">2013-03-15T19:53:12Z</dcterms:modified>
</cp:coreProperties>
</file>