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2" r:id="rId3"/>
    <p:sldId id="265" r:id="rId4"/>
    <p:sldId id="266" r:id="rId5"/>
    <p:sldId id="270" r:id="rId6"/>
    <p:sldId id="267" r:id="rId7"/>
    <p:sldId id="263" r:id="rId8"/>
    <p:sldId id="268" r:id="rId9"/>
    <p:sldId id="26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11" d="100"/>
          <a:sy n="111" d="100"/>
        </p:scale>
        <p:origin x="-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omniran-yy</a:t>
            </a:r>
            <a:r>
              <a:rPr lang="en-US" sz="1400" b="1" dirty="0" smtClean="0"/>
              <a:t>-####-00-0000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51892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36760"/>
                <a:gridCol w="232841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within IEEE 802 architecture figures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2013-03-20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NSN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maximilian.riegel@nsn.com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The contribution proposes the OmniRAN representation within the IEEE 802 architecture figures and reference model.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within </a:t>
            </a:r>
            <a:br>
              <a:rPr lang="en-US" dirty="0"/>
            </a:br>
            <a:r>
              <a:rPr lang="en-US" dirty="0"/>
              <a:t>IEEE 802 Architecture figures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NSN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During presentation of OmniRAN to Executive Committee, IETF and IEEE 802.1 discussions came up, how OmniRAN would fit into the architectural models of IEEE 802.</a:t>
            </a:r>
          </a:p>
          <a:p>
            <a:r>
              <a:rPr lang="en-US"/>
              <a:t>The contributions try to give answers how OmniRAN might relate to the IEEE 802 architectural model.</a:t>
            </a:r>
          </a:p>
        </p:txBody>
      </p:sp>
    </p:spTree>
    <p:extLst>
      <p:ext uri="{BB962C8B-B14F-4D97-AF65-F5344CB8AC3E}">
        <p14:creationId xmlns:p14="http://schemas.microsoft.com/office/powerpoint/2010/main" val="261304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Informative figure</a:t>
            </a:r>
            <a:br>
              <a:rPr lang="en-US"/>
            </a:br>
            <a:r>
              <a:rPr lang="en-US"/>
              <a:t>IEEE 802-2001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890" y="2518423"/>
            <a:ext cx="7564530" cy="302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Heterogeneous Networking w/ OmniRAN</a:t>
            </a:r>
          </a:p>
        </p:txBody>
      </p:sp>
      <p:pic>
        <p:nvPicPr>
          <p:cNvPr id="2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1282700"/>
            <a:ext cx="7327900" cy="52705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in the informative figure</a:t>
            </a:r>
            <a:br>
              <a:rPr lang="en-US"/>
            </a:br>
            <a:r>
              <a:rPr lang="en-US"/>
              <a:t>(IEEE 802-2001)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4" r="83307"/>
          <a:stretch/>
        </p:blipFill>
        <p:spPr>
          <a:xfrm>
            <a:off x="476545" y="2213865"/>
            <a:ext cx="1263600" cy="30258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8093" r="-18093"/>
          <a:stretch/>
        </p:blipFill>
        <p:spPr>
          <a:xfrm>
            <a:off x="2231740" y="2258870"/>
            <a:ext cx="7564530" cy="30258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 rot="16200000">
            <a:off x="1061610" y="2933943"/>
            <a:ext cx="1755195" cy="315035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OmniRAN</a:t>
            </a:r>
          </a:p>
        </p:txBody>
      </p:sp>
    </p:spTree>
    <p:extLst>
      <p:ext uri="{BB962C8B-B14F-4D97-AF65-F5344CB8AC3E}">
        <p14:creationId xmlns:p14="http://schemas.microsoft.com/office/powerpoint/2010/main" val="350317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Reference Model</a:t>
            </a:r>
            <a:br>
              <a:rPr lang="en-US" dirty="0"/>
            </a:br>
            <a:r>
              <a:rPr lang="en-US" dirty="0"/>
              <a:t>(802rev-D1.6)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75" y="2078850"/>
            <a:ext cx="7380820" cy="46968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in IEEE 802 Reference Model</a:t>
            </a:r>
            <a:br>
              <a:rPr lang="en-US" dirty="0"/>
            </a:br>
            <a:r>
              <a:rPr lang="en-US" dirty="0"/>
              <a:t>(802rev-D1.6)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75" y="2078850"/>
            <a:ext cx="7380820" cy="469688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3086835" y="2393885"/>
            <a:ext cx="1440160" cy="45005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581890" y="2258870"/>
            <a:ext cx="1260140" cy="67507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OmniRAN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806915" y="2168860"/>
            <a:ext cx="855095" cy="180020"/>
          </a:xfrm>
          <a:prstGeom prst="roundRect">
            <a:avLst>
              <a:gd name="adj" fmla="val 42965"/>
            </a:avLst>
          </a:prstGeom>
          <a:solidFill>
            <a:srgbClr val="FFFFFF"/>
          </a:solidFill>
          <a:ln w="12700" cap="flat" cmpd="sng" algn="ctr">
            <a:solidFill>
              <a:srgbClr val="C0504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R2, R3 R4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4211960" y="2798930"/>
            <a:ext cx="1" cy="4500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662010" y="2798930"/>
            <a:ext cx="2205245" cy="6750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481992" y="2798930"/>
            <a:ext cx="1485163" cy="900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7249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Questions &amp; Comments</a:t>
            </a:r>
          </a:p>
        </p:txBody>
      </p:sp>
    </p:spTree>
    <p:extLst>
      <p:ext uri="{BB962C8B-B14F-4D97-AF65-F5344CB8AC3E}">
        <p14:creationId xmlns:p14="http://schemas.microsoft.com/office/powerpoint/2010/main" val="1360874356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276</Words>
  <Application>Microsoft Macintosh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omniran_usecase_template</vt:lpstr>
      <vt:lpstr>PowerPoint Presentation</vt:lpstr>
      <vt:lpstr>OmniRAN within  IEEE 802 Architecture figures</vt:lpstr>
      <vt:lpstr>Introduction</vt:lpstr>
      <vt:lpstr>Informative figure IEEE 802-2001</vt:lpstr>
      <vt:lpstr>Heterogeneous Networking w/ OmniRAN</vt:lpstr>
      <vt:lpstr>OmniRAN in the informative figure (IEEE 802-2001)</vt:lpstr>
      <vt:lpstr>IEEE 802 Reference Model (802rev-D1.6)</vt:lpstr>
      <vt:lpstr>OmniRAN in IEEE 802 Reference Model (802rev-D1.6)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8</cp:revision>
  <cp:lastPrinted>1998-02-10T13:28:06Z</cp:lastPrinted>
  <dcterms:created xsi:type="dcterms:W3CDTF">2013-03-11T14:14:17Z</dcterms:created>
  <dcterms:modified xsi:type="dcterms:W3CDTF">2013-03-20T17:29:39Z</dcterms:modified>
</cp:coreProperties>
</file>