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8" r:id="rId3"/>
    <p:sldId id="326" r:id="rId4"/>
    <p:sldId id="327" r:id="rId5"/>
    <p:sldId id="28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512" y="-80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40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2005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Dorothy Stanley, Agere Systems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2005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Dorothy Stanley, Agere Systems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30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30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28398B4-DAE8-4FA7-83C8-26E5BDC6591B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Michael Montemurro, Research in Motion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1723" y="332601"/>
            <a:ext cx="326377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800" b="1" dirty="0"/>
              <a:t>doc.: IEEE </a:t>
            </a:r>
            <a:r>
              <a:rPr lang="en-US" sz="1800" b="1" dirty="0" smtClean="0"/>
              <a:t>OmniRAN-</a:t>
            </a:r>
            <a:r>
              <a:rPr lang="en-US" sz="1800" b="1" dirty="0" smtClean="0"/>
              <a:t>13/</a:t>
            </a:r>
            <a:r>
              <a:rPr lang="en-US" sz="1800" b="1" dirty="0" smtClean="0"/>
              <a:t>0025r0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OmniRANsg/" TargetMode="External"/><Relationship Id="rId4" Type="http://schemas.openxmlformats.org/officeDocument/2006/relationships/hyperlink" Target="https://mentor.ieee.org/omniran/documents" TargetMode="External"/><Relationship Id="rId5" Type="http://schemas.openxmlformats.org/officeDocument/2006/relationships/hyperlink" Target="https://mentor.ieee.org/omniran/dcn/13/omniran-13-0014-02-ecsg-march-2013-orlando-agenda.pptx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Michael Montemurro, Research in Motion</a:t>
            </a:r>
            <a:endParaRPr lang="en-US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Liaison Report for </a:t>
            </a:r>
            <a:r>
              <a:rPr lang="en-US" dirty="0" err="1" smtClean="0"/>
              <a:t>OmniRAN</a:t>
            </a:r>
            <a:r>
              <a:rPr lang="en-US" dirty="0" smtClean="0"/>
              <a:t> EC SG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2013-03-22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7296300"/>
              </p:ext>
            </p:extLst>
          </p:nvPr>
        </p:nvGraphicFramePr>
        <p:xfrm>
          <a:off x="533400" y="2565400"/>
          <a:ext cx="8231188" cy="196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8" name="Document" r:id="rId4" imgW="8255000" imgH="1968500" progId="Word.Document.8">
                  <p:embed/>
                </p:oleObj>
              </mc:Choice>
              <mc:Fallback>
                <p:oleObj name="Document" r:id="rId4" imgW="8255000" imgH="19685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65400"/>
                        <a:ext cx="8231188" cy="196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Michael Montemurro, Research in Motion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	This presentation contains the March 2013 IEEE 802.11 liaison report for </a:t>
            </a:r>
            <a:r>
              <a:rPr lang="en-US" dirty="0" err="1" smtClean="0"/>
              <a:t>OmniRAN</a:t>
            </a:r>
            <a:r>
              <a:rPr lang="en-US" dirty="0" smtClean="0"/>
              <a:t> EC SG.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Michael Montemurro, Research in Motion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Key Activities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  <a:noFill/>
        </p:spPr>
        <p:txBody>
          <a:bodyPr/>
          <a:lstStyle/>
          <a:p>
            <a:r>
              <a:rPr lang="en-US" dirty="0" smtClean="0"/>
              <a:t>Currently focused on defining the </a:t>
            </a:r>
            <a:r>
              <a:rPr lang="en-US" dirty="0" smtClean="0"/>
              <a:t>problem </a:t>
            </a:r>
            <a:r>
              <a:rPr lang="en-US" dirty="0" smtClean="0"/>
              <a:t>statement and scope, leading to the creation of a PAR and 5C.</a:t>
            </a:r>
          </a:p>
          <a:p>
            <a:r>
              <a:rPr lang="en-US" dirty="0" smtClean="0"/>
              <a:t>Review of feedback from presentations to IETF, IEEE 802.1, and EC.</a:t>
            </a:r>
          </a:p>
          <a:p>
            <a:r>
              <a:rPr lang="en-US" dirty="0" smtClean="0"/>
              <a:t>Review </a:t>
            </a:r>
            <a:r>
              <a:rPr lang="en-US" dirty="0" err="1" smtClean="0"/>
              <a:t>OmniRAN</a:t>
            </a:r>
            <a:r>
              <a:rPr lang="en-US" dirty="0" smtClean="0"/>
              <a:t> use case </a:t>
            </a:r>
            <a:r>
              <a:rPr lang="en-US" dirty="0" smtClean="0"/>
              <a:t>proposals</a:t>
            </a:r>
          </a:p>
          <a:p>
            <a:r>
              <a:rPr lang="en-US" dirty="0" smtClean="0"/>
              <a:t>Discussion with IEEE 802.21 on the scope of </a:t>
            </a:r>
            <a:r>
              <a:rPr lang="en-US" dirty="0" err="1" smtClean="0"/>
              <a:t>OmniRAN</a:t>
            </a:r>
            <a:r>
              <a:rPr lang="en-US" dirty="0" smtClean="0"/>
              <a:t> relative to the scope of IEEE 802.21</a:t>
            </a:r>
          </a:p>
          <a:p>
            <a:r>
              <a:rPr lang="en-US" dirty="0" smtClean="0"/>
              <a:t>Liaison to 3GPP to obtain clarification on some technical aspects of SAMOG (3GPP TS 23.402)</a:t>
            </a:r>
          </a:p>
          <a:p>
            <a:r>
              <a:rPr lang="en-US" dirty="0" smtClean="0"/>
              <a:t>Request for PAR extension. 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Michael Montemurro, Research in Motion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Objectives for May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  <a:noFill/>
        </p:spPr>
        <p:txBody>
          <a:bodyPr/>
          <a:lstStyle/>
          <a:p>
            <a:r>
              <a:rPr lang="en-US" dirty="0" smtClean="0"/>
              <a:t>Teleconferences: </a:t>
            </a:r>
            <a:r>
              <a:rPr lang="en-US" dirty="0" smtClean="0"/>
              <a:t>April 11</a:t>
            </a:r>
            <a:r>
              <a:rPr lang="en-US" baseline="30000" dirty="0" smtClean="0"/>
              <a:t>th</a:t>
            </a:r>
            <a:r>
              <a:rPr lang="en-US" dirty="0" smtClean="0"/>
              <a:t>, May 2</a:t>
            </a:r>
            <a:r>
              <a:rPr lang="en-US" baseline="30000" dirty="0" smtClean="0"/>
              <a:t>nd</a:t>
            </a:r>
            <a:r>
              <a:rPr lang="en-US" dirty="0"/>
              <a:t> </a:t>
            </a:r>
            <a:r>
              <a:rPr lang="en-US" dirty="0" smtClean="0"/>
              <a:t>at</a:t>
            </a:r>
            <a:r>
              <a:rPr lang="en-US" dirty="0" smtClean="0"/>
              <a:t> 9am – details on </a:t>
            </a:r>
            <a:r>
              <a:rPr lang="en-US" dirty="0" err="1" smtClean="0"/>
              <a:t>OmniRAN</a:t>
            </a:r>
            <a:r>
              <a:rPr lang="en-US" dirty="0" smtClean="0"/>
              <a:t> SG website</a:t>
            </a:r>
            <a:endParaRPr lang="en-US" dirty="0" smtClean="0"/>
          </a:p>
          <a:p>
            <a:r>
              <a:rPr lang="en-US" dirty="0" smtClean="0"/>
              <a:t>Incorporate proposed use cases into </a:t>
            </a:r>
            <a:r>
              <a:rPr lang="en-US" dirty="0" smtClean="0"/>
              <a:t>an </a:t>
            </a:r>
            <a:r>
              <a:rPr lang="en-US" dirty="0" err="1" smtClean="0"/>
              <a:t>OmniRAN</a:t>
            </a:r>
            <a:r>
              <a:rPr lang="en-US" dirty="0" smtClean="0"/>
              <a:t> use case </a:t>
            </a:r>
            <a:r>
              <a:rPr lang="en-US" dirty="0" smtClean="0"/>
              <a:t>document</a:t>
            </a:r>
          </a:p>
          <a:p>
            <a:r>
              <a:rPr lang="en-US" dirty="0" smtClean="0"/>
              <a:t>Develop PAR submission documents</a:t>
            </a:r>
            <a:r>
              <a:rPr lang="en-US" dirty="0"/>
              <a:t> </a:t>
            </a:r>
            <a:r>
              <a:rPr lang="en-US" dirty="0" smtClean="0"/>
              <a:t>– </a:t>
            </a:r>
            <a:r>
              <a:rPr lang="en-US" dirty="0" smtClean="0"/>
              <a:t>Target PAR submission on Jun 15</a:t>
            </a:r>
          </a:p>
        </p:txBody>
      </p:sp>
    </p:spTree>
    <p:extLst>
      <p:ext uri="{BB962C8B-B14F-4D97-AF65-F5344CB8AC3E}">
        <p14:creationId xmlns:p14="http://schemas.microsoft.com/office/powerpoint/2010/main" val="1955899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Michael Montemurro, Research in Motion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4AFE48CA-64CD-4957-84CE-969E1D15CE8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References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website</a:t>
            </a:r>
          </a:p>
          <a:p>
            <a:pPr lvl="1"/>
            <a:r>
              <a:rPr lang="en-US" dirty="0">
                <a:hlinkClick r:id="rId3"/>
              </a:rPr>
              <a:t>http://www.ieee802.org/OmniRANsg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Document </a:t>
            </a:r>
            <a:r>
              <a:rPr lang="en-US" dirty="0" smtClean="0"/>
              <a:t>repository for </a:t>
            </a:r>
            <a:r>
              <a:rPr lang="en-US" dirty="0" err="1" smtClean="0"/>
              <a:t>OmniRAN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https://mentor.ieee.org/omniran/</a:t>
            </a:r>
            <a:r>
              <a:rPr lang="en-US" dirty="0" smtClean="0">
                <a:hlinkClick r:id="rId4"/>
              </a:rPr>
              <a:t>documents</a:t>
            </a:r>
            <a:r>
              <a:rPr lang="en-US" dirty="0" smtClean="0"/>
              <a:t> </a:t>
            </a:r>
          </a:p>
          <a:p>
            <a:r>
              <a:rPr lang="en-US" dirty="0" smtClean="0"/>
              <a:t>Link to March 2013 </a:t>
            </a:r>
            <a:r>
              <a:rPr lang="en-US" dirty="0" err="1" smtClean="0"/>
              <a:t>OmniRAN</a:t>
            </a:r>
            <a:r>
              <a:rPr lang="en-US" dirty="0" smtClean="0"/>
              <a:t> Agenda:</a:t>
            </a:r>
          </a:p>
          <a:p>
            <a:pPr lvl="1"/>
            <a:r>
              <a:rPr lang="en-US" dirty="0">
                <a:hlinkClick r:id="rId5"/>
              </a:rPr>
              <a:t>https://mentor.ieee.org/omniran/dcn/13/omniran-13-0014-</a:t>
            </a:r>
            <a:r>
              <a:rPr lang="en-US" dirty="0" smtClean="0">
                <a:hlinkClick r:id="rId5"/>
              </a:rPr>
              <a:t>03-</a:t>
            </a:r>
            <a:r>
              <a:rPr lang="en-US" dirty="0">
                <a:hlinkClick r:id="rId5"/>
              </a:rPr>
              <a:t>ecsg-march-2013-orlando-</a:t>
            </a:r>
            <a:r>
              <a:rPr lang="en-US" dirty="0" smtClean="0">
                <a:hlinkClick r:id="rId5"/>
              </a:rPr>
              <a:t>agenda.pptx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44966</TotalTime>
  <Words>337</Words>
  <Application>Microsoft Macintosh PowerPoint</Application>
  <PresentationFormat>On-screen Show (4:3)</PresentationFormat>
  <Paragraphs>58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Document</vt:lpstr>
      <vt:lpstr>Liaison Report for OmniRAN EC SG</vt:lpstr>
      <vt:lpstr>Abstract</vt:lpstr>
      <vt:lpstr>Key Activities</vt:lpstr>
      <vt:lpstr>Objectives for May</vt:lpstr>
      <vt:lpstr>References</vt:lpstr>
    </vt:vector>
  </TitlesOfParts>
  <Manager/>
  <Company>Research in Motion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OmniRAN EC SG Liaison Report</dc:title>
  <dc:subject/>
  <dc:creator>Michael Montemurro</dc:creator>
  <cp:keywords/>
  <dc:description/>
  <cp:lastModifiedBy>M. Montemurro</cp:lastModifiedBy>
  <cp:revision>313</cp:revision>
  <cp:lastPrinted>1998-02-10T13:28:06Z</cp:lastPrinted>
  <dcterms:created xsi:type="dcterms:W3CDTF">2005-01-04T21:26:55Z</dcterms:created>
  <dcterms:modified xsi:type="dcterms:W3CDTF">2013-03-21T19:38:44Z</dcterms:modified>
  <cp:category/>
</cp:coreProperties>
</file>