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0" r:id="rId3"/>
    <p:sldId id="271" r:id="rId4"/>
    <p:sldId id="276" r:id="rId5"/>
    <p:sldId id="275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840" y="-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400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2005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Dorothy Stanley, Agere Systems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2005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Dorothy Stanley, Agere Systems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73840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58691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1723" y="332601"/>
            <a:ext cx="326377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800" b="1" dirty="0"/>
              <a:t>doc.: IEEE </a:t>
            </a:r>
            <a:r>
              <a:rPr lang="en-US" sz="1800" b="1" dirty="0" smtClean="0"/>
              <a:t>OmniRAN-13/0053r0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cn/13/omniran-13-0056-01-ecsg-omniran-ecsg-jul13-conclusions.pptx" TargetMode="External"/><Relationship Id="rId2" Type="http://schemas.openxmlformats.org/officeDocument/2006/relationships/hyperlink" Target="https://mentor.ieee.org/omniran/dcn/13/omniran-13-0048-04-0000-omniran-ecsg-results-and-outlook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omniran/dcn/13/omniran-13-0057-00-ecsg-omniran-ec-closing-report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Michael Montemurro, BlackBerry</a:t>
            </a:r>
            <a:endParaRPr lang="en-US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Liaison Report for </a:t>
            </a:r>
            <a:r>
              <a:rPr lang="en-US" dirty="0" err="1" smtClean="0"/>
              <a:t>OmniRAN</a:t>
            </a:r>
            <a:r>
              <a:rPr lang="en-US" dirty="0" smtClean="0"/>
              <a:t> EC SG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2013-07-18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61519646"/>
              </p:ext>
            </p:extLst>
          </p:nvPr>
        </p:nvGraphicFramePr>
        <p:xfrm>
          <a:off x="533400" y="2565400"/>
          <a:ext cx="8231188" cy="1960563"/>
        </p:xfrm>
        <a:graphic>
          <a:graphicData uri="http://schemas.openxmlformats.org/presentationml/2006/ole">
            <p:oleObj spid="_x0000_s2141" name="Document" r:id="rId4" imgW="8246520" imgH="1956240" progId="Word.Document.8">
              <p:embed/>
            </p:oleObj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Michael Montemurro, BlackBerry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	This presentation contains the July 2013 liaison report for </a:t>
            </a:r>
            <a:r>
              <a:rPr lang="en-US" dirty="0" err="1" smtClean="0"/>
              <a:t>OmniRAN</a:t>
            </a:r>
            <a:r>
              <a:rPr lang="en-US" dirty="0" smtClean="0"/>
              <a:t> EC SG.</a:t>
            </a:r>
          </a:p>
        </p:txBody>
      </p:sp>
    </p:spTree>
    <p:extLst>
      <p:ext uri="{BB962C8B-B14F-4D97-AF65-F5344CB8AC3E}">
        <p14:creationId xmlns:p14="http://schemas.microsoft.com/office/powerpoint/2010/main" xmlns="" val="391455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Update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has proposed a way forward and has socialized the proposal with other IEEE 802 groups.</a:t>
            </a:r>
          </a:p>
          <a:p>
            <a:r>
              <a:rPr lang="en-US" dirty="0" err="1" smtClean="0"/>
              <a:t>OmniRAN</a:t>
            </a:r>
            <a:r>
              <a:rPr lang="en-US" dirty="0" smtClean="0"/>
              <a:t> scope:</a:t>
            </a:r>
          </a:p>
          <a:p>
            <a:pPr lvl="1"/>
            <a:r>
              <a:rPr lang="en-US" dirty="0" smtClean="0"/>
              <a:t>Create a network reference model and functional design for IEEE 802 Access Networks</a:t>
            </a:r>
          </a:p>
          <a:p>
            <a:pPr lvl="1"/>
            <a:r>
              <a:rPr lang="en-US" dirty="0" smtClean="0"/>
              <a:t>Identified gaps would be addressed by the appropriate IEEE 802 WG’s</a:t>
            </a:r>
          </a:p>
          <a:p>
            <a:r>
              <a:rPr lang="en-US" dirty="0" err="1" smtClean="0"/>
              <a:t>OmniRAN</a:t>
            </a:r>
            <a:r>
              <a:rPr lang="en-US" dirty="0" smtClean="0"/>
              <a:t> is looking to seek EC approval to create a PAR and 5C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Michael Montemurro, BlackBerry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E20CCF4-4BCF-4FB2-8854-64DB88A7455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749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EC SG Par extension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Develop a PAR and 5C for an IEEE 802 Recommended Practice by Nov ‘13</a:t>
            </a:r>
          </a:p>
          <a:p>
            <a:pPr lvl="1"/>
            <a:r>
              <a:rPr lang="en-US" dirty="0"/>
              <a:t>Potential title: ‘Network Reference Model and Functional Description of IEEE 802 based Access Networks’</a:t>
            </a:r>
          </a:p>
          <a:p>
            <a:pPr lvl="2"/>
            <a:r>
              <a:rPr lang="en-US" dirty="0"/>
              <a:t>Similar to a ‘Stage 2’ specification</a:t>
            </a:r>
          </a:p>
          <a:p>
            <a:r>
              <a:rPr lang="en-US" dirty="0"/>
              <a:t>Suggest the best home for the project.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Michael Montemurro, BlackBerry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E20CCF4-4BCF-4FB2-8854-64DB88A7455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762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Progressing </a:t>
            </a:r>
            <a:r>
              <a:rPr lang="en-US" dirty="0" err="1" smtClean="0"/>
              <a:t>OmniRAN</a:t>
            </a:r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://mentor.ieee.org/omniran/dcn/13/omniran-13-0048-04-0000-omniran-ecsg-results-and-</a:t>
            </a:r>
            <a:r>
              <a:rPr lang="en-US" dirty="0" smtClean="0">
                <a:hlinkClick r:id="rId2"/>
              </a:rPr>
              <a:t>outlook.pptx</a:t>
            </a:r>
            <a:endParaRPr lang="en-US" dirty="0" smtClean="0"/>
          </a:p>
          <a:p>
            <a:pPr lvl="1"/>
            <a:r>
              <a:rPr lang="en-US" dirty="0">
                <a:hlinkClick r:id="rId3"/>
              </a:rPr>
              <a:t>https://mentor.ieee.org/omniran/dcn/13/omniran-13-0056-01-ecsg-omniran-ecsg-jul13-</a:t>
            </a:r>
            <a:r>
              <a:rPr lang="en-US" dirty="0" smtClean="0">
                <a:hlinkClick r:id="rId3"/>
              </a:rPr>
              <a:t>conclusions.pptx</a:t>
            </a:r>
            <a:r>
              <a:rPr lang="en-US" dirty="0" smtClean="0"/>
              <a:t> </a:t>
            </a:r>
          </a:p>
          <a:p>
            <a:r>
              <a:rPr lang="en-US" dirty="0" smtClean="0"/>
              <a:t>OmniRAN </a:t>
            </a:r>
            <a:r>
              <a:rPr lang="en-US" dirty="0" smtClean="0"/>
              <a:t>EC SG Closing Report</a:t>
            </a:r>
          </a:p>
          <a:p>
            <a:pPr lvl="1"/>
            <a:r>
              <a:rPr lang="en-US" dirty="0">
                <a:hlinkClick r:id="rId4"/>
              </a:rPr>
              <a:t>https://mentor.ieee.org/omniran/dcn/13/omniran-13-0057-00-ecsg-omniran-ec-closing-</a:t>
            </a:r>
            <a:r>
              <a:rPr lang="en-US" dirty="0" smtClean="0">
                <a:hlinkClick r:id="rId4"/>
              </a:rPr>
              <a:t>report.pptx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Michael Montemurro, BlackBerry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E20CCF4-4BCF-4FB2-8854-64DB88A7455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9863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208</Words>
  <Application>Microsoft Office PowerPoint</Application>
  <PresentationFormat>On-screen Show (4:3)</PresentationFormat>
  <Paragraphs>45</Paragraphs>
  <Slides>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</vt:lpstr>
      <vt:lpstr>Document</vt:lpstr>
      <vt:lpstr>Liaison Report for OmniRAN EC SG</vt:lpstr>
      <vt:lpstr>Abstract</vt:lpstr>
      <vt:lpstr>OmniRAN Update </vt:lpstr>
      <vt:lpstr>OmniRAN EC SG Par extension</vt:lpstr>
      <vt:lpstr>Reference Documents</vt:lpstr>
    </vt:vector>
  </TitlesOfParts>
  <Manager/>
  <Company>Research in Motion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OmniRAN EC SG Liaison Report</dc:title>
  <dc:subject/>
  <dc:creator>Michael Montemurro</dc:creator>
  <cp:keywords/>
  <dc:description/>
  <cp:lastModifiedBy>Max Riegel</cp:lastModifiedBy>
  <cp:revision>330</cp:revision>
  <cp:lastPrinted>1998-02-10T13:28:06Z</cp:lastPrinted>
  <dcterms:created xsi:type="dcterms:W3CDTF">2005-01-04T21:26:55Z</dcterms:created>
  <dcterms:modified xsi:type="dcterms:W3CDTF">2013-08-07T16:06:48Z</dcterms:modified>
  <cp:category/>
</cp:coreProperties>
</file>