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283" r:id="rId4"/>
    <p:sldId id="271" r:id="rId5"/>
    <p:sldId id="272" r:id="rId6"/>
    <p:sldId id="273" r:id="rId7"/>
    <p:sldId id="300" r:id="rId8"/>
    <p:sldId id="266" r:id="rId9"/>
    <p:sldId id="284" r:id="rId10"/>
    <p:sldId id="285" r:id="rId11"/>
    <p:sldId id="30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7" autoAdjust="0"/>
    <p:restoredTop sz="99515" autoAdjust="0"/>
  </p:normalViewPr>
  <p:slideViewPr>
    <p:cSldViewPr>
      <p:cViewPr varScale="1">
        <p:scale>
          <a:sx n="81" d="100"/>
          <a:sy n="81" d="100"/>
        </p:scale>
        <p:origin x="-7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omniran-13-0084-01-ecsg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82-00-0000-draft-omniran-par-and-5c-comments.docx" TargetMode="External"/><Relationship Id="rId2" Type="http://schemas.openxmlformats.org/officeDocument/2006/relationships/hyperlink" Target="https://mentor.ieee.org/omniran/dcn/13/omniran-13-0078-02-0000-par-and-5c-text-commenting-summary.docx" TargetMode="External"/><Relationship Id="rId1" Type="http://schemas.openxmlformats.org/officeDocument/2006/relationships/slideLayout" Target="../slideLayouts/slideLayout2.xml"/><Relationship Id="rId5" Type="http://schemas.openxmlformats.org/officeDocument/2006/relationships/hyperlink" Target="https://mentor.ieee.org/omniran/dcn/13/omniran-13-0086-00-ecsg-proposed-par-and-5c.docx" TargetMode="External"/><Relationship Id="rId4" Type="http://schemas.openxmlformats.org/officeDocument/2006/relationships/hyperlink" Target="https://mentor.ieee.org/omniran/dcn/13/omniran-13-0083-00-0000-omniran-par-and-5c-comments.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1851753&amp;PW=NNTVjZGFhMWM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October 10</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2013-10-10</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40000" lnSpcReduction="20000"/>
          </a:bodyPr>
          <a:lstStyle/>
          <a:p>
            <a:pPr lvl="0"/>
            <a:r>
              <a:rPr lang="en-US" dirty="0" smtClean="0"/>
              <a:t>Approval of </a:t>
            </a:r>
            <a:r>
              <a:rPr lang="en-US" dirty="0" smtClean="0"/>
              <a:t>agenda</a:t>
            </a:r>
          </a:p>
          <a:p>
            <a:pPr lvl="1"/>
            <a:r>
              <a:rPr lang="en-US" dirty="0" smtClean="0"/>
              <a:t>Agenda approved without objections</a:t>
            </a:r>
            <a:endParaRPr lang="en-US" dirty="0" smtClean="0"/>
          </a:p>
          <a:p>
            <a:pPr lvl="0"/>
            <a:r>
              <a:rPr lang="en-US" dirty="0" smtClean="0"/>
              <a:t>Approval of minutes</a:t>
            </a:r>
          </a:p>
          <a:p>
            <a:pPr lvl="1"/>
            <a:r>
              <a:rPr lang="en-US" dirty="0" smtClean="0"/>
              <a:t>October 4</a:t>
            </a:r>
            <a:r>
              <a:rPr lang="en-US" baseline="30000" dirty="0" smtClean="0"/>
              <a:t>th</a:t>
            </a:r>
            <a:r>
              <a:rPr lang="en-US" dirty="0" smtClean="0"/>
              <a:t> conference call</a:t>
            </a:r>
          </a:p>
          <a:p>
            <a:pPr lvl="2"/>
            <a:r>
              <a:rPr lang="en-US" dirty="0" smtClean="0"/>
              <a:t>Minutes not uploaded </a:t>
            </a:r>
            <a:r>
              <a:rPr lang="en-US" dirty="0" smtClean="0"/>
              <a:t>yet; postponed to next meeting</a:t>
            </a:r>
            <a:endParaRPr lang="en-US" dirty="0" smtClean="0"/>
          </a:p>
          <a:p>
            <a:r>
              <a:rPr lang="en-US" dirty="0" smtClean="0"/>
              <a:t>Reports </a:t>
            </a:r>
          </a:p>
          <a:p>
            <a:pPr lvl="1"/>
            <a:r>
              <a:rPr lang="en-US" dirty="0" smtClean="0"/>
              <a:t>Charlie Perkins will introduce OmniRAN in the ONF member workday today in San Francisco as part of his presentation covering all IEEE 802 related use cases</a:t>
            </a:r>
          </a:p>
          <a:p>
            <a:pPr lvl="2"/>
            <a:r>
              <a:rPr lang="en-US" dirty="0" smtClean="0"/>
              <a:t>Max provided some comments to Charlie for enhancing the text on the OmniRAN use case.</a:t>
            </a:r>
            <a:endParaRPr lang="en-US" dirty="0" smtClean="0"/>
          </a:p>
          <a:p>
            <a:r>
              <a:rPr lang="en-US" dirty="0" smtClean="0"/>
              <a:t>PAR &amp; 5C text review</a:t>
            </a:r>
          </a:p>
          <a:p>
            <a:pPr lvl="1"/>
            <a:r>
              <a:rPr lang="en-US" dirty="0" smtClean="0"/>
              <a:t>Text approved by last meeting for final comments</a:t>
            </a:r>
          </a:p>
          <a:p>
            <a:pPr lvl="2"/>
            <a:r>
              <a:rPr lang="en-US" dirty="0" smtClean="0">
                <a:hlinkClick r:id="rId2"/>
              </a:rPr>
              <a:t>https://mentor.ieee.org/omniran/dcn/13/omniran-13-0078-02-0000-par-and-5c-text-commenting-summary.docx</a:t>
            </a:r>
            <a:r>
              <a:rPr lang="en-US" dirty="0" smtClean="0"/>
              <a:t> </a:t>
            </a:r>
          </a:p>
          <a:p>
            <a:pPr lvl="1"/>
            <a:r>
              <a:rPr lang="en-US" dirty="0" smtClean="0"/>
              <a:t>Submitted comments:</a:t>
            </a:r>
          </a:p>
          <a:p>
            <a:pPr lvl="2"/>
            <a:r>
              <a:rPr lang="en-US" dirty="0" smtClean="0">
                <a:hlinkClick r:id="rId3"/>
              </a:rPr>
              <a:t>https://mentor.ieee.org/omniran/dcn/13/omniran-13-0082-00-0000-draft-omniran-par-and-5c-comments.docx</a:t>
            </a:r>
            <a:endParaRPr lang="en-US" dirty="0" smtClean="0"/>
          </a:p>
          <a:p>
            <a:pPr lvl="2"/>
            <a:r>
              <a:rPr lang="en-US" dirty="0" smtClean="0">
                <a:hlinkClick r:id="rId4"/>
              </a:rPr>
              <a:t>https://mentor.ieee.org/omniran/dcn/13/omniran-13-0083-00-0000-omniran-par-and-5c-comments.docx</a:t>
            </a:r>
            <a:endParaRPr lang="en-US" dirty="0" smtClean="0"/>
          </a:p>
          <a:p>
            <a:pPr lvl="1"/>
            <a:r>
              <a:rPr lang="en-US" dirty="0" smtClean="0"/>
              <a:t>Conclusion</a:t>
            </a:r>
          </a:p>
          <a:p>
            <a:pPr lvl="2"/>
            <a:r>
              <a:rPr lang="en-US" dirty="0" smtClean="0"/>
              <a:t>Clean version of the unanimously agreed text edits uploaded </a:t>
            </a:r>
            <a:r>
              <a:rPr lang="en-US" dirty="0" smtClean="0"/>
              <a:t>to mentor</a:t>
            </a:r>
            <a:br>
              <a:rPr lang="en-US" dirty="0" smtClean="0"/>
            </a:br>
            <a:r>
              <a:rPr lang="en-US" dirty="0" smtClean="0">
                <a:hlinkClick r:id="rId5"/>
              </a:rPr>
              <a:t>https://</a:t>
            </a:r>
            <a:r>
              <a:rPr lang="en-US" dirty="0" smtClean="0">
                <a:hlinkClick r:id="rId5"/>
              </a:rPr>
              <a:t>mentor.ieee.org/omniran/dcn/13/omniran-13-0086-00-ecsg-proposed-par-and-5c.docx</a:t>
            </a:r>
            <a:endParaRPr lang="en-US" dirty="0" smtClean="0"/>
          </a:p>
          <a:p>
            <a:r>
              <a:rPr lang="en-US" dirty="0" smtClean="0"/>
              <a:t>Approval of PAR &amp; 5C text</a:t>
            </a:r>
          </a:p>
          <a:p>
            <a:pPr lvl="1"/>
            <a:r>
              <a:rPr lang="en-US" dirty="0" smtClean="0"/>
              <a:t>See next slide</a:t>
            </a:r>
            <a:endParaRPr lang="en-US" dirty="0" smtClean="0"/>
          </a:p>
          <a:p>
            <a:r>
              <a:rPr lang="en-US" dirty="0" smtClean="0"/>
              <a:t>AOB</a:t>
            </a:r>
          </a:p>
          <a:p>
            <a:pPr lvl="1"/>
            <a:r>
              <a:rPr lang="en-US" dirty="0" smtClean="0"/>
              <a:t>November F2F schedules</a:t>
            </a:r>
          </a:p>
          <a:p>
            <a:pPr lvl="1"/>
            <a:r>
              <a:rPr lang="en-US" dirty="0" smtClean="0"/>
              <a:t>Juan Carlos will distribute PAR and 5C for information in the IETF</a:t>
            </a:r>
          </a:p>
          <a:p>
            <a:pPr lvl="1"/>
            <a:r>
              <a:rPr lang="en-US" dirty="0" smtClean="0"/>
              <a:t>Paul will inform ONF about the proposed project</a:t>
            </a:r>
          </a:p>
          <a:p>
            <a:pPr lvl="1"/>
            <a:r>
              <a:rPr lang="en-US" dirty="0" err="1" smtClean="0"/>
              <a:t>Behcet</a:t>
            </a:r>
            <a:r>
              <a:rPr lang="en-US" dirty="0" smtClean="0"/>
              <a:t> will disseminate information within BBF</a:t>
            </a:r>
            <a:endParaRPr lang="en-US" dirty="0" smtClean="0"/>
          </a:p>
          <a:p>
            <a:r>
              <a:rPr lang="en-US" dirty="0" smtClean="0"/>
              <a:t>Adjourned at </a:t>
            </a:r>
            <a:r>
              <a:rPr lang="en-US" dirty="0" smtClean="0"/>
              <a:t>10:55am ET</a:t>
            </a:r>
            <a:endParaRPr lang="en-US" dirty="0" smtClean="0"/>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smtClean="0"/>
              <a:t>Approve document #13-0086-00 as the PAR and 5C proposal to the IEEE 802 EC.</a:t>
            </a:r>
          </a:p>
          <a:p>
            <a:endParaRPr lang="en-US" dirty="0" smtClean="0"/>
          </a:p>
          <a:p>
            <a:pPr lvl="1"/>
            <a:r>
              <a:rPr lang="en-US" dirty="0" smtClean="0"/>
              <a:t>Moved:	Juan </a:t>
            </a:r>
            <a:r>
              <a:rPr lang="en-US" dirty="0" smtClean="0"/>
              <a:t>Carlos Zuniga, </a:t>
            </a:r>
            <a:r>
              <a:rPr lang="en-US" dirty="0" err="1" smtClean="0"/>
              <a:t>Interdigital</a:t>
            </a:r>
            <a:endParaRPr lang="en-US" dirty="0" smtClean="0"/>
          </a:p>
          <a:p>
            <a:pPr lvl="1"/>
            <a:r>
              <a:rPr lang="en-US" dirty="0" smtClean="0"/>
              <a:t>Seconded:	</a:t>
            </a:r>
            <a:r>
              <a:rPr lang="en-US" dirty="0" err="1" smtClean="0"/>
              <a:t>Behcet</a:t>
            </a:r>
            <a:r>
              <a:rPr lang="en-US" dirty="0" smtClean="0"/>
              <a:t> </a:t>
            </a:r>
            <a:r>
              <a:rPr lang="en-US" dirty="0" err="1" smtClean="0"/>
              <a:t>Sarikaya</a:t>
            </a:r>
            <a:r>
              <a:rPr lang="en-US" dirty="0" smtClean="0"/>
              <a:t>, </a:t>
            </a:r>
            <a:r>
              <a:rPr lang="en-US" dirty="0" err="1" smtClean="0"/>
              <a:t>Huawei</a:t>
            </a:r>
            <a:endParaRPr lang="en-US" dirty="0" smtClean="0"/>
          </a:p>
          <a:p>
            <a:pPr lvl="1"/>
            <a:endParaRPr lang="en-US" dirty="0" smtClean="0"/>
          </a:p>
          <a:p>
            <a:pPr lvl="1"/>
            <a:r>
              <a:rPr lang="en-US" dirty="0" smtClean="0"/>
              <a:t>Approved by 6 yes/0 no/0 abstain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 October 10</a:t>
            </a:r>
            <a:r>
              <a:rPr lang="en-GB" baseline="30000" dirty="0" smtClean="0"/>
              <a:t>th</a:t>
            </a:r>
            <a:r>
              <a:rPr lang="en-GB" dirty="0" smtClean="0"/>
              <a:t>, 2013, 09:00-11:00 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endParaRPr lang="en-US" dirty="0" smtClean="0"/>
          </a:p>
          <a:p>
            <a:r>
              <a:rPr lang="en-US" dirty="0" smtClean="0"/>
              <a:t>Meeting Number: 701 851 753</a:t>
            </a:r>
          </a:p>
          <a:p>
            <a:r>
              <a:rPr lang="en-US" dirty="0" smtClean="0"/>
              <a:t>Meeting Password: </a:t>
            </a:r>
            <a:r>
              <a:rPr lang="en-US" dirty="0" err="1" smtClean="0"/>
              <a:t>omniRAN</a:t>
            </a:r>
            <a:endParaRPr lang="en-US" dirty="0" smtClean="0"/>
          </a:p>
          <a:p>
            <a:r>
              <a:rPr lang="en-US" u="sng" dirty="0" smtClean="0">
                <a:hlinkClick r:id="rId4"/>
              </a:rPr>
              <a:t>https://nsn.webex.com/nsn/j.php?J=701851753&amp;PW=NNTVjZGFhMWM2</a:t>
            </a:r>
            <a:endParaRPr lang="en-US" u="sng"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Schedule until November 2013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Nov 10</a:t>
            </a:r>
            <a:r>
              <a:rPr lang="en-US" baseline="30000" dirty="0" smtClean="0"/>
              <a:t>th</a:t>
            </a:r>
            <a:r>
              <a:rPr lang="en-US" dirty="0" smtClean="0"/>
              <a:t>-15</a:t>
            </a:r>
            <a:r>
              <a:rPr lang="en-US" baseline="30000" dirty="0" smtClean="0"/>
              <a:t>th</a:t>
            </a:r>
            <a:r>
              <a:rPr lang="en-US" dirty="0" smtClean="0"/>
              <a:t> , 2013, 802 Plenary Session in Dallas, TX</a:t>
            </a:r>
          </a:p>
          <a:p>
            <a:pPr lvl="1"/>
            <a:r>
              <a:rPr lang="en-US" dirty="0" smtClean="0"/>
              <a:t>Mon, Nov 11</a:t>
            </a:r>
            <a:r>
              <a:rPr lang="en-US" baseline="30000" dirty="0" smtClean="0"/>
              <a:t>th</a:t>
            </a:r>
            <a:r>
              <a:rPr lang="en-US" dirty="0" smtClean="0"/>
              <a:t>, 0800-1000am CT: EC Opening Meeting</a:t>
            </a:r>
          </a:p>
          <a:p>
            <a:pPr lvl="1"/>
            <a:r>
              <a:rPr lang="en-US" dirty="0" smtClean="0"/>
              <a:t>OmniRAN Meetings</a:t>
            </a:r>
          </a:p>
          <a:p>
            <a:pPr lvl="2"/>
            <a:r>
              <a:rPr lang="en-US" dirty="0" smtClean="0"/>
              <a:t>Tues, Nov 12</a:t>
            </a:r>
            <a:r>
              <a:rPr lang="en-US" baseline="30000" dirty="0" smtClean="0"/>
              <a:t>th</a:t>
            </a:r>
            <a:r>
              <a:rPr lang="en-US" dirty="0" smtClean="0"/>
              <a:t>, PM1; Wed, Nov 13</a:t>
            </a:r>
            <a:r>
              <a:rPr lang="en-US" baseline="30000" dirty="0" smtClean="0"/>
              <a:t>th</a:t>
            </a:r>
            <a:r>
              <a:rPr lang="en-US" dirty="0" smtClean="0"/>
              <a:t>, AM1, PM1; </a:t>
            </a:r>
            <a:r>
              <a:rPr lang="en-US" dirty="0" err="1" smtClean="0"/>
              <a:t>Thur</a:t>
            </a:r>
            <a:r>
              <a:rPr lang="en-US" dirty="0" smtClean="0"/>
              <a:t>, Nov 14</a:t>
            </a:r>
            <a:r>
              <a:rPr lang="en-US" baseline="30000" dirty="0" smtClean="0"/>
              <a:t>th</a:t>
            </a:r>
            <a:r>
              <a:rPr lang="en-US" dirty="0" smtClean="0"/>
              <a:t>, AM1</a:t>
            </a:r>
          </a:p>
          <a:p>
            <a:pPr lvl="1"/>
            <a:r>
              <a:rPr lang="en-US" dirty="0" smtClean="0"/>
              <a:t>Fri, Nov 15</a:t>
            </a:r>
            <a:r>
              <a:rPr lang="en-US" baseline="30000" dirty="0" smtClean="0"/>
              <a:t>th</a:t>
            </a:r>
            <a:r>
              <a:rPr lang="en-US" dirty="0" smtClean="0"/>
              <a:t>, 0100-0600pm CT: EC Closing Meeting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Thursday, October 10</a:t>
            </a:r>
            <a:r>
              <a:rPr lang="en-GB" baseline="30000" dirty="0" smtClean="0"/>
              <a:t>th</a:t>
            </a:r>
            <a:r>
              <a:rPr lang="en-GB" dirty="0" smtClean="0"/>
              <a:t>, 09:00–11:00am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a:bodyPr>
          <a:lstStyle/>
          <a:p>
            <a:r>
              <a:rPr lang="en-US" dirty="0" smtClean="0"/>
              <a:t>Approval of minutes</a:t>
            </a:r>
          </a:p>
          <a:p>
            <a:r>
              <a:rPr lang="en-US" dirty="0" smtClean="0"/>
              <a:t>Reports</a:t>
            </a:r>
          </a:p>
          <a:p>
            <a:r>
              <a:rPr lang="en-US" dirty="0" smtClean="0"/>
              <a:t>PAR &amp; 5C text review</a:t>
            </a:r>
          </a:p>
          <a:p>
            <a:pPr lvl="1"/>
            <a:r>
              <a:rPr lang="en-US" dirty="0" smtClean="0"/>
              <a:t>Review of submitted comments</a:t>
            </a:r>
          </a:p>
          <a:p>
            <a:r>
              <a:rPr lang="en-US" dirty="0" smtClean="0"/>
              <a:t>Approval of PAR &amp; 5C text</a:t>
            </a:r>
          </a:p>
          <a:p>
            <a:r>
              <a:rPr lang="en-US" dirty="0" smtClean="0"/>
              <a:t>AOB</a:t>
            </a:r>
          </a:p>
          <a:p>
            <a:r>
              <a:rPr lang="en-US" dirty="0" smtClean="0"/>
              <a:t>Adjourn</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fontScale="92500" lnSpcReduction="10000"/>
          </a:bodyPr>
          <a:lstStyle/>
          <a:p>
            <a:r>
              <a:rPr lang="en-GB" sz="2400" dirty="0" smtClean="0"/>
              <a:t>Call Meeting to Order</a:t>
            </a:r>
          </a:p>
          <a:p>
            <a:pPr lvl="1"/>
            <a:r>
              <a:rPr lang="en-GB" sz="2000" dirty="0" smtClean="0"/>
              <a:t>Meeting called to order by chair </a:t>
            </a:r>
            <a:r>
              <a:rPr lang="en-GB" sz="2000" dirty="0" smtClean="0"/>
              <a:t>at 9:10am ET</a:t>
            </a:r>
            <a:endParaRPr lang="en-GB" sz="2000" dirty="0" smtClean="0"/>
          </a:p>
          <a:p>
            <a:r>
              <a:rPr lang="en-GB" sz="2400" dirty="0" smtClean="0"/>
              <a:t>Secretary position</a:t>
            </a:r>
          </a:p>
          <a:p>
            <a:pPr lvl="1"/>
            <a:r>
              <a:rPr lang="en-GB" sz="2000" dirty="0" smtClean="0"/>
              <a:t>No volunteer; position remains open</a:t>
            </a:r>
            <a:endParaRPr lang="en-GB" sz="2000" dirty="0" smtClean="0"/>
          </a:p>
          <a:p>
            <a:r>
              <a:rPr lang="en-GB" sz="2400" dirty="0" smtClean="0"/>
              <a:t>Appointment of recording secretary:</a:t>
            </a:r>
          </a:p>
          <a:p>
            <a:pPr lvl="1"/>
            <a:r>
              <a:rPr lang="en-GB" sz="2000" dirty="0" smtClean="0"/>
              <a:t>Juan Carlos </a:t>
            </a:r>
            <a:r>
              <a:rPr lang="en-GB" sz="2000" dirty="0" smtClean="0"/>
              <a:t>volunteered to</a:t>
            </a:r>
            <a:r>
              <a:rPr lang="en-GB" sz="2000" dirty="0" smtClean="0"/>
              <a:t> take </a:t>
            </a:r>
            <a:r>
              <a:rPr lang="en-GB" sz="2000" dirty="0" smtClean="0"/>
              <a:t>minutes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8100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a:solidFill>
                          <a:schemeClr val="tx1"/>
                        </a:solidFill>
                      </a:endParaRPr>
                    </a:p>
                  </a:txBody>
                  <a:tcPr/>
                </a:tc>
                <a:tc>
                  <a:txBody>
                    <a:bodyPr/>
                    <a:lstStyle/>
                    <a:p>
                      <a:r>
                        <a:rPr lang="en-US" sz="1400" dirty="0" err="1" smtClean="0">
                          <a:solidFill>
                            <a:schemeClr val="tx1"/>
                          </a:solidFill>
                        </a:rPr>
                        <a:t>Huawei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Congdon</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Consensii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923</Words>
  <Application>Microsoft Office PowerPoint</Application>
  <PresentationFormat>On-screen Show (4:3)</PresentationFormat>
  <Paragraphs>144</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vt:lpstr>
      <vt:lpstr>OmniRAN EC SG  October 10th, 2013 Conference Call</vt:lpstr>
      <vt:lpstr>Meeting</vt:lpstr>
      <vt:lpstr>Guidelines for IEEE-SA Meetings</vt:lpstr>
      <vt:lpstr>Resources – URLs</vt:lpstr>
      <vt:lpstr>Meeting Etiquette</vt:lpstr>
      <vt:lpstr>LMSC Operations Manual</vt:lpstr>
      <vt:lpstr>OmniRAN Schedule until November 2013</vt:lpstr>
      <vt:lpstr>Agenda Thursday, October 10th, 09:00–11:00am ET</vt:lpstr>
      <vt:lpstr>Business#1</vt:lpstr>
      <vt:lpstr>Business #2</vt:lpstr>
      <vt:lpstr>Motion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234</cp:revision>
  <cp:lastPrinted>1998-02-10T13:28:06Z</cp:lastPrinted>
  <dcterms:created xsi:type="dcterms:W3CDTF">2011-12-30T17:06:23Z</dcterms:created>
  <dcterms:modified xsi:type="dcterms:W3CDTF">2013-10-10T18:55:49Z</dcterms:modified>
</cp:coreProperties>
</file>