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2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3" d="100"/>
          <a:sy n="143" d="100"/>
        </p:scale>
        <p:origin x="-1256" y="-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OmniRAN-13/</a:t>
            </a:r>
            <a:r>
              <a:rPr lang="en-US" sz="1800" b="1" dirty="0" smtClean="0"/>
              <a:t>0092r0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2-ecsg-proposed-par-and-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smtClean="0"/>
              <a:t>November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</a:t>
            </a:r>
            <a:r>
              <a:rPr lang="en-US" sz="2000" b="0" dirty="0" smtClean="0"/>
              <a:t>-11-14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19646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</a:t>
            </a:r>
            <a:r>
              <a:rPr lang="en-US" dirty="0" smtClean="0"/>
              <a:t>November </a:t>
            </a:r>
            <a:r>
              <a:rPr lang="en-US" dirty="0" smtClean="0"/>
              <a:t>2013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  <p:extLst>
      <p:ext uri="{BB962C8B-B14F-4D97-AF65-F5344CB8AC3E}">
        <p14:creationId xmlns:p14="http://schemas.microsoft.com/office/powerpoint/2010/main" val="391455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Dallas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OmniRAN</a:t>
            </a:r>
            <a:r>
              <a:rPr lang="en-US" dirty="0" smtClean="0"/>
              <a:t> delivered a PAR proposal to the EC.</a:t>
            </a:r>
          </a:p>
          <a:p>
            <a:pPr lvl="1"/>
            <a:r>
              <a:rPr lang="en-US" dirty="0" smtClean="0"/>
              <a:t>Reviewed and responded to 44 comments on the PAR and 5C proposal.</a:t>
            </a:r>
          </a:p>
          <a:p>
            <a:r>
              <a:rPr lang="en-US" dirty="0" smtClean="0"/>
              <a:t>Final PAR proposal for consideration in the closing EC Closing Plenary</a:t>
            </a:r>
          </a:p>
          <a:p>
            <a:pPr lvl="1"/>
            <a:r>
              <a:rPr lang="en-US" dirty="0"/>
              <a:t>Since an approved project will not begin until March 2014, </a:t>
            </a:r>
            <a:r>
              <a:rPr lang="en-US" dirty="0" err="1"/>
              <a:t>OmniRAN</a:t>
            </a:r>
            <a:r>
              <a:rPr lang="en-US" dirty="0"/>
              <a:t> is asking for a SG extension. </a:t>
            </a:r>
            <a:endParaRPr lang="en-US" dirty="0" smtClean="0"/>
          </a:p>
          <a:p>
            <a:r>
              <a:rPr lang="en-US" dirty="0" smtClean="0"/>
              <a:t>IEEE 802.1 has agreed to sponsor the product. </a:t>
            </a:r>
          </a:p>
          <a:p>
            <a:pPr lvl="1"/>
            <a:r>
              <a:rPr lang="en-US" dirty="0" smtClean="0"/>
              <a:t>IEEE 802.1 is aware that close co-operation with the wireless WG’s is necessary.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EC put together a wish-list on how an “</a:t>
            </a:r>
            <a:r>
              <a:rPr lang="en-US" i="1" dirty="0" smtClean="0"/>
              <a:t>802.1 </a:t>
            </a:r>
            <a:r>
              <a:rPr lang="en-US" i="1" dirty="0" err="1" smtClean="0"/>
              <a:t>OmniRAN</a:t>
            </a:r>
            <a:r>
              <a:rPr lang="en-US" i="1" dirty="0" smtClean="0"/>
              <a:t> TG</a:t>
            </a:r>
            <a:r>
              <a:rPr lang="en-US" dirty="0" smtClean="0"/>
              <a:t>” should operate to keep close co-operation with the wireless WGs ... See Next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6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Wish-list for TG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OmniRAN</a:t>
            </a:r>
            <a:r>
              <a:rPr lang="en-US" i="1" dirty="0" smtClean="0"/>
              <a:t> TG</a:t>
            </a:r>
            <a:r>
              <a:rPr lang="en-US" dirty="0" smtClean="0"/>
              <a:t> should meet at interims with the IEEE 802 Wireless WGs</a:t>
            </a:r>
          </a:p>
          <a:p>
            <a:pPr lvl="1"/>
            <a:r>
              <a:rPr lang="en-US" i="1" dirty="0" err="1" smtClean="0"/>
              <a:t>OmniRAN</a:t>
            </a:r>
            <a:r>
              <a:rPr lang="en-US" i="1" dirty="0" smtClean="0"/>
              <a:t> TG </a:t>
            </a:r>
            <a:r>
              <a:rPr lang="en-US" dirty="0" smtClean="0"/>
              <a:t>may decide to meet at interims with other 802.1 TGs when appropriate</a:t>
            </a:r>
          </a:p>
          <a:p>
            <a:r>
              <a:rPr lang="en-US" dirty="0" smtClean="0"/>
              <a:t>Alignment of meeting schedules</a:t>
            </a:r>
          </a:p>
          <a:p>
            <a:pPr lvl="1"/>
            <a:r>
              <a:rPr lang="en-US" dirty="0" smtClean="0"/>
              <a:t>Avoid scheduling </a:t>
            </a:r>
            <a:r>
              <a:rPr lang="en-US" dirty="0" err="1" smtClean="0"/>
              <a:t>OmniRAN</a:t>
            </a:r>
            <a:r>
              <a:rPr lang="en-US" dirty="0" smtClean="0"/>
              <a:t> at plenary meeting slots of other WGs</a:t>
            </a:r>
          </a:p>
          <a:p>
            <a:r>
              <a:rPr lang="en-US" dirty="0" smtClean="0"/>
              <a:t>Communications to the other WGs</a:t>
            </a:r>
          </a:p>
          <a:p>
            <a:pPr lvl="1"/>
            <a:r>
              <a:rPr lang="en-US" dirty="0" smtClean="0"/>
              <a:t>Liaison representative for each of the WGs</a:t>
            </a:r>
          </a:p>
          <a:p>
            <a:r>
              <a:rPr lang="en-US" dirty="0" smtClean="0"/>
              <a:t>Arrangement of agenda for joint meetings</a:t>
            </a:r>
          </a:p>
          <a:p>
            <a:pPr lvl="1"/>
            <a:r>
              <a:rPr lang="en-US" dirty="0" smtClean="0"/>
              <a:t>Focused feedback on specific issues from other WGs</a:t>
            </a:r>
          </a:p>
          <a:p>
            <a:pPr lvl="1"/>
            <a:r>
              <a:rPr lang="en-US" dirty="0" smtClean="0"/>
              <a:t>Define precisely the question, which should be discussed and clarified.</a:t>
            </a:r>
          </a:p>
          <a:p>
            <a:pPr lvl="1"/>
            <a:r>
              <a:rPr lang="en-US" dirty="0" smtClean="0"/>
              <a:t>Solicit participation of experts in other WGs</a:t>
            </a:r>
          </a:p>
          <a:p>
            <a:r>
              <a:rPr lang="en-US" dirty="0" smtClean="0"/>
              <a:t>Attendance credit – TBD</a:t>
            </a:r>
          </a:p>
          <a:p>
            <a:pPr lvl="1"/>
            <a:r>
              <a:rPr lang="en-US" dirty="0" smtClean="0"/>
              <a:t>Reciprocal credit for F2F meetings</a:t>
            </a:r>
          </a:p>
          <a:p>
            <a:r>
              <a:rPr lang="en-US" i="1" dirty="0" err="1" smtClean="0"/>
              <a:t>OmniRAN</a:t>
            </a:r>
            <a:r>
              <a:rPr lang="en-US" i="1" dirty="0" smtClean="0"/>
              <a:t> </a:t>
            </a:r>
            <a:r>
              <a:rPr lang="en-US" dirty="0" smtClean="0"/>
              <a:t>TG will use mentor as a document repository.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1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PAR and 5C</a:t>
            </a:r>
          </a:p>
          <a:p>
            <a:pPr lvl="1"/>
            <a:r>
              <a:rPr lang="en-US" dirty="0">
                <a:hlinkClick r:id="rId2"/>
              </a:rPr>
              <a:t>https://mentor.ieee.org/omniran/dcn/13/omniran-13-0086-02-ecsg-proposed-par-and-</a:t>
            </a:r>
            <a:r>
              <a:rPr lang="en-US" dirty="0" smtClean="0">
                <a:hlinkClick r:id="rId2"/>
              </a:rPr>
              <a:t>5c.docx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8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45571</TotalTime>
  <Words>352</Words>
  <Application>Microsoft Macintosh PowerPoint</Application>
  <PresentationFormat>On-screen Show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Liaison Report for OmniRAN EC SG</vt:lpstr>
      <vt:lpstr>Abstract</vt:lpstr>
      <vt:lpstr>OmniRAN Activity in Dallas</vt:lpstr>
      <vt:lpstr>Wish-list for TG Operations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Michael Montemurro</cp:lastModifiedBy>
  <cp:revision>339</cp:revision>
  <cp:lastPrinted>1998-02-10T13:28:06Z</cp:lastPrinted>
  <dcterms:created xsi:type="dcterms:W3CDTF">2005-01-04T21:26:55Z</dcterms:created>
  <dcterms:modified xsi:type="dcterms:W3CDTF">2013-11-14T20:19:44Z</dcterms:modified>
  <cp:category/>
</cp:coreProperties>
</file>