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65" r:id="rId3"/>
    <p:sldId id="294" r:id="rId4"/>
    <p:sldId id="283" r:id="rId5"/>
    <p:sldId id="271" r:id="rId6"/>
    <p:sldId id="272" r:id="rId7"/>
    <p:sldId id="273" r:id="rId8"/>
    <p:sldId id="288" r:id="rId9"/>
    <p:sldId id="295" r:id="rId10"/>
    <p:sldId id="292" r:id="rId11"/>
    <p:sldId id="293" r:id="rId12"/>
    <p:sldId id="29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728" autoAdjust="0"/>
    <p:restoredTop sz="99233" autoAdjust="0"/>
  </p:normalViewPr>
  <p:slideViewPr>
    <p:cSldViewPr>
      <p:cViewPr varScale="1">
        <p:scale>
          <a:sx n="121" d="100"/>
          <a:sy n="121" d="100"/>
        </p:scale>
        <p:origin x="-114"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xmlns=""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xmlns=""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xmlns=""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xmlns=""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omniran-14-0001-00-ecsg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99-00-0000-brief-introduction-into-omniran-p802-1cf.pptx" TargetMode="External"/><Relationship Id="rId2" Type="http://schemas.openxmlformats.org/officeDocument/2006/relationships/hyperlink" Target="https://mentor.ieee.org/omniran/dcn/13/omniran-13-0100-00-0000-omniran-results-and-proposal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97-00-ecsg-meeting-minutes-for-nov-2013-dallas-f2f.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omniran/dcn/13/omniran-13-0098-00-ecsg-meeting-minutes-december-11th-confcall.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a:t>
            </a:r>
            <a:r>
              <a:rPr lang="en-US" dirty="0" smtClean="0"/>
              <a:t>Slides</a:t>
            </a:r>
            <a:r>
              <a:rPr lang="en-US" dirty="0"/>
              <a:t/>
            </a:r>
            <a:br>
              <a:rPr lang="en-US" dirty="0"/>
            </a:br>
            <a:r>
              <a:rPr lang="en-US" dirty="0" smtClean="0"/>
              <a:t>January</a:t>
            </a:r>
            <a:r>
              <a:rPr lang="en-US" dirty="0" smtClean="0"/>
              <a:t> 2014, Los Angeles, CA</a:t>
            </a:r>
            <a:endParaRPr lang="en-US" dirty="0"/>
          </a:p>
        </p:txBody>
      </p:sp>
      <p:sp>
        <p:nvSpPr>
          <p:cNvPr id="3" name="Subtitle 2"/>
          <p:cNvSpPr>
            <a:spLocks noGrp="1"/>
          </p:cNvSpPr>
          <p:nvPr>
            <p:ph type="subTitle" idx="1"/>
          </p:nvPr>
        </p:nvSpPr>
        <p:spPr/>
        <p:txBody>
          <a:bodyPr/>
          <a:lstStyle/>
          <a:p>
            <a:r>
              <a:rPr lang="en-US" dirty="0" smtClean="0"/>
              <a:t>2014-01-10</a:t>
            </a:r>
            <a:r>
              <a:rPr lang="en-US" dirty="0"/>
              <a:t/>
            </a:r>
            <a:br>
              <a:rPr lang="en-US" dirty="0"/>
            </a:br>
            <a:r>
              <a:rPr lang="en-US" dirty="0"/>
              <a:t>Max Riegel</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Jan 2014 Agenda</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Approval </a:t>
            </a:r>
            <a:r>
              <a:rPr lang="en-US" dirty="0" smtClean="0"/>
              <a:t>of minutes</a:t>
            </a:r>
          </a:p>
          <a:p>
            <a:r>
              <a:rPr lang="en-US" dirty="0" smtClean="0"/>
              <a:t>Reports</a:t>
            </a:r>
          </a:p>
          <a:p>
            <a:pPr lvl="1"/>
            <a:r>
              <a:rPr lang="en-US" dirty="0" smtClean="0"/>
              <a:t>Summary documentation of </a:t>
            </a:r>
            <a:r>
              <a:rPr lang="en-US" dirty="0" smtClean="0"/>
              <a:t>OmniRAN</a:t>
            </a:r>
            <a:endParaRPr lang="en-US" dirty="0" smtClean="0"/>
          </a:p>
          <a:p>
            <a:pPr lvl="1"/>
            <a:r>
              <a:rPr lang="en-US" dirty="0" smtClean="0"/>
              <a:t>Report on ONF status and activities</a:t>
            </a:r>
          </a:p>
          <a:p>
            <a:r>
              <a:rPr lang="en-US" dirty="0" smtClean="0"/>
              <a:t>Outline of the intended specification</a:t>
            </a:r>
          </a:p>
          <a:p>
            <a:pPr lvl="1"/>
            <a:r>
              <a:rPr lang="en-US" dirty="0" smtClean="0"/>
              <a:t>Intentions and tentative </a:t>
            </a:r>
            <a:r>
              <a:rPr lang="en-US" dirty="0" err="1" smtClean="0"/>
              <a:t>ToC</a:t>
            </a:r>
            <a:endParaRPr lang="en-US" dirty="0" smtClean="0"/>
          </a:p>
          <a:p>
            <a:pPr lvl="1"/>
            <a:r>
              <a:rPr lang="en-US" dirty="0" smtClean="0"/>
              <a:t>Technical contributions</a:t>
            </a:r>
          </a:p>
          <a:p>
            <a:pPr lvl="1"/>
            <a:r>
              <a:rPr lang="en-US" dirty="0" smtClean="0"/>
              <a:t>Tenets of IEEE 802 Access Network</a:t>
            </a:r>
          </a:p>
          <a:p>
            <a:r>
              <a:rPr lang="en-US" dirty="0" smtClean="0"/>
              <a:t>Organization of the work</a:t>
            </a:r>
          </a:p>
          <a:p>
            <a:pPr lvl="1"/>
            <a:r>
              <a:rPr lang="en-US" dirty="0" smtClean="0"/>
              <a:t>Cooperation with the other IEEE 802 WGs</a:t>
            </a:r>
          </a:p>
          <a:p>
            <a:pPr lvl="2"/>
            <a:r>
              <a:rPr lang="en-US" dirty="0" smtClean="0"/>
              <a:t>Liaisons, inbound and outbound</a:t>
            </a:r>
          </a:p>
          <a:p>
            <a:pPr lvl="1"/>
            <a:r>
              <a:rPr lang="en-US" dirty="0" smtClean="0"/>
              <a:t>Operation within IEEE 802.1</a:t>
            </a:r>
          </a:p>
          <a:p>
            <a:r>
              <a:rPr lang="en-US" dirty="0" smtClean="0"/>
              <a:t>Conference calls until March 2014 session</a:t>
            </a:r>
          </a:p>
          <a:p>
            <a:r>
              <a:rPr lang="en-US" dirty="0" smtClean="0"/>
              <a:t>Liaison report to IEEE 802 WGs</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1906553368"/>
              </p:ext>
            </p:extLst>
          </p:nvPr>
        </p:nvGraphicFramePr>
        <p:xfrm>
          <a:off x="381001" y="1219200"/>
          <a:ext cx="8305800" cy="495592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1/24</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r>
                        <a:rPr lang="en-US" sz="1200" dirty="0" smtClean="0"/>
                        <a:t>Wireless SDN BOF</a:t>
                      </a:r>
                      <a:endParaRPr lang="en-US" sz="1200" dirty="0"/>
                    </a:p>
                  </a:txBody>
                  <a:tcPr marL="36000" marR="36000" marT="36000" marB="36000">
                    <a:solidFill>
                      <a:schemeClr val="bg2">
                        <a:lumMod val="5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400" dirty="0"/>
                    </a:p>
                  </a:txBody>
                  <a:tcPr marL="36000" marR="36000" marT="36000" marB="36000">
                    <a:solidFill>
                      <a:schemeClr val="bg1"/>
                    </a:solidFill>
                  </a:tcPr>
                </a:tc>
                <a:tc>
                  <a:txBody>
                    <a:bodyPr/>
                    <a:lstStyle/>
                    <a:p>
                      <a:pPr marL="82550" indent="-82550">
                        <a:buFont typeface="Arial" pitchFamily="34" charset="0"/>
                        <a:buNone/>
                      </a:pPr>
                      <a:r>
                        <a:rPr lang="en-US" sz="1200" dirty="0" smtClean="0"/>
                        <a:t>OmniRAN</a:t>
                      </a:r>
                      <a:r>
                        <a:rPr lang="en-US" sz="1200" baseline="0" dirty="0" smtClean="0"/>
                        <a:t> </a:t>
                      </a:r>
                      <a:r>
                        <a:rPr lang="en-US" sz="1200" dirty="0" smtClean="0"/>
                        <a:t>Opening Meeting</a:t>
                      </a:r>
                    </a:p>
                    <a:p>
                      <a:pPr marL="82550" indent="-82550">
                        <a:buFont typeface="Arial" pitchFamily="34" charset="0"/>
                        <a:buChar char="•"/>
                      </a:pPr>
                      <a:r>
                        <a:rPr lang="en-US" sz="1200" dirty="0" smtClean="0"/>
                        <a:t> </a:t>
                      </a:r>
                      <a:endParaRPr lang="en-US" sz="1200" dirty="0"/>
                    </a:p>
                  </a:txBody>
                  <a:tcPr marL="36000" marR="36000" marT="36000" marB="36000">
                    <a:solidFill>
                      <a:schemeClr val="tx2">
                        <a:lumMod val="40000"/>
                        <a:lumOff val="60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itchFamily="34" charset="0"/>
                        <a:buNone/>
                      </a:pPr>
                      <a:r>
                        <a:rPr lang="en-US" sz="1200" dirty="0" smtClean="0"/>
                        <a:t>OmniRAN Closing Meeting</a:t>
                      </a:r>
                    </a:p>
                    <a:p>
                      <a:pPr marL="85725" indent="-85725">
                        <a:buFont typeface="Arial" pitchFamily="34" charset="0"/>
                        <a:buChar char="•"/>
                      </a:pPr>
                      <a:r>
                        <a:rPr lang="en-US" sz="1200" dirty="0" smtClean="0"/>
                        <a:t> </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Char char="•"/>
                      </a:pPr>
                      <a:endParaRPr lang="en-US" sz="1400" dirty="0"/>
                    </a:p>
                  </a:txBody>
                  <a:tcPr marL="36000" marR="36000" marT="36000" marB="36000">
                    <a:solidFill>
                      <a:schemeClr val="bg1"/>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bl>
          </a:graphicData>
        </a:graphic>
      </p:graphicFrame>
    </p:spTree>
    <p:extLst>
      <p:ext uri="{BB962C8B-B14F-4D97-AF65-F5344CB8AC3E}">
        <p14:creationId xmlns:p14="http://schemas.microsoft.com/office/powerpoint/2010/main" xmlns="" val="16887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lstStyle/>
          <a:p>
            <a:r>
              <a:rPr lang="en-US" dirty="0" smtClean="0"/>
              <a:t>Reports</a:t>
            </a:r>
          </a:p>
          <a:p>
            <a:pPr lvl="1"/>
            <a:r>
              <a:rPr lang="en-US" dirty="0" smtClean="0"/>
              <a:t>Summary documentation of </a:t>
            </a:r>
            <a:r>
              <a:rPr lang="en-US" dirty="0" smtClean="0"/>
              <a:t>OmniRAN</a:t>
            </a:r>
            <a:endParaRPr lang="en-US" dirty="0" smtClean="0"/>
          </a:p>
          <a:p>
            <a:pPr lvl="2"/>
            <a:r>
              <a:rPr lang="en-US" dirty="0" smtClean="0">
                <a:hlinkClick r:id="rId2"/>
              </a:rPr>
              <a:t>https://mentor.ieee.org/omniran/dcn/13/omniran-13-0100-00-0000-omniran-results-and-proposals.pptx</a:t>
            </a:r>
            <a:endParaRPr lang="en-US" dirty="0" smtClean="0"/>
          </a:p>
          <a:p>
            <a:pPr lvl="2"/>
            <a:r>
              <a:rPr lang="en-US" dirty="0" smtClean="0">
                <a:hlinkClick r:id="rId3"/>
              </a:rPr>
              <a:t>https://mentor.ieee.org/omniran/dcn/13/omniran-13-0099-00-0000-brief-introduction-into-omniran-p802-1cf.pptx</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Jan 21</a:t>
            </a:r>
            <a:r>
              <a:rPr lang="en-GB" baseline="30000" dirty="0" smtClean="0"/>
              <a:t>st</a:t>
            </a:r>
            <a:r>
              <a:rPr lang="en-GB" dirty="0" smtClean="0"/>
              <a:t>, </a:t>
            </a:r>
            <a:r>
              <a:rPr lang="en-GB" dirty="0" smtClean="0"/>
              <a:t>		</a:t>
            </a:r>
            <a:r>
              <a:rPr lang="en-GB" dirty="0" smtClean="0"/>
              <a:t>10:30 </a:t>
            </a:r>
            <a:r>
              <a:rPr lang="en-GB" dirty="0"/>
              <a:t>– </a:t>
            </a:r>
            <a:r>
              <a:rPr lang="en-GB" dirty="0" smtClean="0"/>
              <a:t>12:30</a:t>
            </a:r>
            <a:endParaRPr lang="en-GB" dirty="0"/>
          </a:p>
          <a:p>
            <a:r>
              <a:rPr lang="en-GB" dirty="0" smtClean="0"/>
              <a:t>Tuesday, Jan 21</a:t>
            </a:r>
            <a:r>
              <a:rPr lang="en-GB" baseline="30000" dirty="0" smtClean="0"/>
              <a:t>st</a:t>
            </a:r>
            <a:r>
              <a:rPr lang="en-GB" dirty="0" smtClean="0"/>
              <a:t>, 		13:30 – 15:30</a:t>
            </a:r>
          </a:p>
          <a:p>
            <a:r>
              <a:rPr lang="en-GB" dirty="0" smtClean="0"/>
              <a:t>Wednesday</a:t>
            </a:r>
            <a:r>
              <a:rPr lang="en-GB" dirty="0" smtClean="0"/>
              <a:t>, </a:t>
            </a:r>
            <a:r>
              <a:rPr lang="en-GB" dirty="0" smtClean="0"/>
              <a:t>Jan</a:t>
            </a:r>
            <a:r>
              <a:rPr lang="en-GB" dirty="0" smtClean="0"/>
              <a:t> 22</a:t>
            </a:r>
            <a:r>
              <a:rPr lang="en-GB" baseline="30000" dirty="0" smtClean="0"/>
              <a:t>nd</a:t>
            </a:r>
            <a:r>
              <a:rPr lang="en-GB" dirty="0" smtClean="0"/>
              <a:t>, </a:t>
            </a:r>
            <a:r>
              <a:rPr lang="en-GB" dirty="0" smtClean="0"/>
              <a:t>		13:30 – 15:30</a:t>
            </a:r>
          </a:p>
          <a:p>
            <a:r>
              <a:rPr lang="en-GB" dirty="0" smtClean="0"/>
              <a:t>Thursday, </a:t>
            </a:r>
            <a:r>
              <a:rPr lang="en-GB" dirty="0" smtClean="0"/>
              <a:t>Jan 23</a:t>
            </a:r>
            <a:r>
              <a:rPr lang="en-GB" baseline="30000" dirty="0" smtClean="0"/>
              <a:t>rd</a:t>
            </a:r>
            <a:r>
              <a:rPr lang="en-GB" dirty="0" smtClean="0"/>
              <a:t>,</a:t>
            </a:r>
            <a:r>
              <a:rPr lang="en-GB" dirty="0" smtClean="0"/>
              <a:t> </a:t>
            </a:r>
            <a:r>
              <a:rPr lang="en-GB" dirty="0" smtClean="0"/>
              <a:t>		</a:t>
            </a:r>
            <a:r>
              <a:rPr lang="en-GB" dirty="0" smtClean="0"/>
              <a:t>10</a:t>
            </a:r>
            <a:r>
              <a:rPr lang="en-GB" dirty="0" smtClean="0"/>
              <a:t>:30 </a:t>
            </a:r>
            <a:r>
              <a:rPr lang="en-GB" dirty="0" smtClean="0"/>
              <a:t>– </a:t>
            </a:r>
            <a:r>
              <a:rPr lang="en-GB" dirty="0" smtClean="0"/>
              <a:t>12:30</a:t>
            </a:r>
            <a:endParaRPr lang="en-GB" dirty="0" smtClean="0"/>
          </a:p>
          <a:p>
            <a:endParaRPr lang="en-GB" dirty="0" smtClean="0"/>
          </a:p>
          <a:p>
            <a:endParaRPr lang="en-GB" dirty="0"/>
          </a:p>
          <a:p>
            <a:pPr marL="0" indent="0">
              <a:buNone/>
            </a:pPr>
            <a:r>
              <a:rPr lang="en-GB" dirty="0"/>
              <a:t>Meeting Room:</a:t>
            </a:r>
          </a:p>
          <a:p>
            <a:r>
              <a:rPr lang="en-GB" dirty="0" err="1" smtClean="0"/>
              <a:t>t.b.d</a:t>
            </a:r>
            <a:r>
              <a:rPr lang="en-GB" dirty="0" smtClean="0"/>
              <a:t>.</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 </a:t>
            </a:r>
            <a:r>
              <a:rPr lang="en-US" dirty="0" smtClean="0"/>
              <a:t>2014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Approval </a:t>
            </a:r>
            <a:r>
              <a:rPr lang="en-US" dirty="0" smtClean="0"/>
              <a:t>of minutes</a:t>
            </a:r>
          </a:p>
          <a:p>
            <a:r>
              <a:rPr lang="en-US" dirty="0" smtClean="0"/>
              <a:t>Reports</a:t>
            </a:r>
          </a:p>
          <a:p>
            <a:pPr lvl="1"/>
            <a:r>
              <a:rPr lang="en-US" dirty="0" smtClean="0"/>
              <a:t>Summary documentation </a:t>
            </a:r>
            <a:r>
              <a:rPr lang="en-US" smtClean="0"/>
              <a:t>of </a:t>
            </a:r>
            <a:r>
              <a:rPr lang="en-US" smtClean="0"/>
              <a:t>OmniRAN</a:t>
            </a:r>
            <a:endParaRPr lang="en-US" dirty="0" smtClean="0"/>
          </a:p>
          <a:p>
            <a:pPr lvl="1"/>
            <a:r>
              <a:rPr lang="en-US" dirty="0" smtClean="0"/>
              <a:t>Report on ONF status and activities</a:t>
            </a:r>
          </a:p>
          <a:p>
            <a:r>
              <a:rPr lang="en-US" dirty="0" smtClean="0"/>
              <a:t>Outline of the intended specification</a:t>
            </a:r>
          </a:p>
          <a:p>
            <a:pPr lvl="1"/>
            <a:r>
              <a:rPr lang="en-US" dirty="0" smtClean="0"/>
              <a:t>Intentions and tentative </a:t>
            </a:r>
            <a:r>
              <a:rPr lang="en-US" dirty="0" err="1" smtClean="0"/>
              <a:t>ToC</a:t>
            </a:r>
            <a:endParaRPr lang="en-US" dirty="0" smtClean="0"/>
          </a:p>
          <a:p>
            <a:pPr lvl="1"/>
            <a:r>
              <a:rPr lang="en-US" dirty="0" smtClean="0"/>
              <a:t>Technical contributions</a:t>
            </a:r>
          </a:p>
          <a:p>
            <a:pPr lvl="1"/>
            <a:r>
              <a:rPr lang="en-US" dirty="0" smtClean="0"/>
              <a:t>Tenets of IEEE 802 Access Network</a:t>
            </a:r>
          </a:p>
          <a:p>
            <a:r>
              <a:rPr lang="en-US" dirty="0" smtClean="0"/>
              <a:t>Organization of the work</a:t>
            </a:r>
          </a:p>
          <a:p>
            <a:pPr lvl="1"/>
            <a:r>
              <a:rPr lang="en-US" dirty="0" smtClean="0"/>
              <a:t>Cooperation with the other IEEE 802 WGs</a:t>
            </a:r>
          </a:p>
          <a:p>
            <a:pPr lvl="2"/>
            <a:r>
              <a:rPr lang="en-US" dirty="0" smtClean="0"/>
              <a:t>Liaisons, inbound and outbound</a:t>
            </a:r>
          </a:p>
          <a:p>
            <a:pPr lvl="1"/>
            <a:r>
              <a:rPr lang="en-US" dirty="0" smtClean="0"/>
              <a:t>Operation within IEEE 802.1</a:t>
            </a:r>
          </a:p>
          <a:p>
            <a:r>
              <a:rPr lang="en-US" dirty="0" smtClean="0"/>
              <a:t>Conference calls until March 2014 session</a:t>
            </a:r>
          </a:p>
          <a:p>
            <a:r>
              <a:rPr lang="en-US" dirty="0" smtClean="0"/>
              <a:t>Liaison report to IEEE 802 WGs</a:t>
            </a:r>
          </a:p>
          <a:p>
            <a:r>
              <a:rPr lang="en-US" dirty="0" smtClean="0"/>
              <a:t>AOB</a:t>
            </a:r>
          </a:p>
          <a:p>
            <a:pPr lvl="2"/>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Business #1</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85000" lnSpcReduction="20000"/>
          </a:bodyPr>
          <a:lstStyle/>
          <a:p>
            <a:r>
              <a:rPr lang="en-GB" dirty="0" smtClean="0"/>
              <a:t>Call Meeting to </a:t>
            </a:r>
            <a:r>
              <a:rPr lang="en-GB" dirty="0" smtClean="0"/>
              <a:t>Order</a:t>
            </a:r>
          </a:p>
          <a:p>
            <a:pPr lvl="1"/>
            <a:endParaRPr lang="en-GB" dirty="0" smtClean="0"/>
          </a:p>
          <a:p>
            <a:r>
              <a:rPr lang="en-GB" dirty="0"/>
              <a:t>Attendance </a:t>
            </a:r>
            <a:r>
              <a:rPr lang="en-GB" dirty="0" smtClean="0"/>
              <a:t>recording</a:t>
            </a:r>
          </a:p>
          <a:p>
            <a:pPr lvl="1"/>
            <a:endParaRPr lang="en-GB" dirty="0" smtClean="0"/>
          </a:p>
          <a:p>
            <a:r>
              <a:rPr lang="en-GB" dirty="0" smtClean="0"/>
              <a:t>Secretary </a:t>
            </a:r>
            <a:r>
              <a:rPr lang="en-GB" dirty="0" smtClean="0"/>
              <a:t>position</a:t>
            </a:r>
          </a:p>
          <a:p>
            <a:pPr lvl="1"/>
            <a:endParaRPr lang="en-GB" dirty="0" smtClean="0"/>
          </a:p>
          <a:p>
            <a:r>
              <a:rPr lang="en-GB" dirty="0" smtClean="0"/>
              <a:t>Approval of agenda</a:t>
            </a:r>
          </a:p>
          <a:p>
            <a:pPr lvl="1"/>
            <a:endParaRPr lang="en-GB" dirty="0" smtClean="0"/>
          </a:p>
          <a:p>
            <a:r>
              <a:rPr lang="en-US" dirty="0" smtClean="0"/>
              <a:t>Approval of </a:t>
            </a:r>
            <a:r>
              <a:rPr lang="en-US" dirty="0" smtClean="0"/>
              <a:t>minutes</a:t>
            </a:r>
          </a:p>
          <a:p>
            <a:pPr lvl="1"/>
            <a:r>
              <a:rPr lang="en-US" dirty="0" smtClean="0">
                <a:hlinkClick r:id="rId3"/>
              </a:rPr>
              <a:t>https://mentor.ieee.org/omniran/dcn/13/omniran-13-0097-00-ecsg-meeting-minutes-for-nov-2013-dallas-f2f.docx</a:t>
            </a:r>
            <a:endParaRPr lang="en-US" dirty="0" smtClean="0"/>
          </a:p>
          <a:p>
            <a:pPr lvl="1"/>
            <a:r>
              <a:rPr lang="en-US" dirty="0" smtClean="0">
                <a:hlinkClick r:id="rId4"/>
              </a:rPr>
              <a:t>https://</a:t>
            </a:r>
            <a:r>
              <a:rPr lang="en-US" dirty="0" smtClean="0">
                <a:hlinkClick r:id="rId4"/>
              </a:rPr>
              <a:t>mentor.ieee.org/omniran/dcn/13/omniran-13-0098-00-ecsg-meeting-minutes-december-11th-confcall.docx</a:t>
            </a:r>
            <a:r>
              <a:rPr lang="en-US" dirty="0" smtClean="0"/>
              <a:t> </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861</Words>
  <Application>Microsoft Office PowerPoint</Application>
  <PresentationFormat>On-screen Show (4:3)</PresentationFormat>
  <Paragraphs>148</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OmniRAN EC SG  Agenda and Meeting Slides January 2014, Los Angeles, CA</vt:lpstr>
      <vt:lpstr>Meetings</vt:lpstr>
      <vt:lpstr>Agenda proposal for Jan 2014 F2F</vt:lpstr>
      <vt:lpstr>Guidelines for IEEE-SA Meetings</vt:lpstr>
      <vt:lpstr>Resources – URLs</vt:lpstr>
      <vt:lpstr>Meeting Etiquette</vt:lpstr>
      <vt:lpstr>LMSC Operations Manual</vt:lpstr>
      <vt:lpstr>OmniRAN ECSG Resources</vt:lpstr>
      <vt:lpstr>Business #1</vt:lpstr>
      <vt:lpstr>proposed Jan 2014 Agenda</vt:lpstr>
      <vt:lpstr>Jan 2014 Agenda Graphics</vt:lpstr>
      <vt:lpstr>Business#2</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228</cp:revision>
  <cp:lastPrinted>1998-02-10T13:28:06Z</cp:lastPrinted>
  <dcterms:created xsi:type="dcterms:W3CDTF">2011-12-30T17:06:23Z</dcterms:created>
  <dcterms:modified xsi:type="dcterms:W3CDTF">2014-01-10T13:32:03Z</dcterms:modified>
</cp:coreProperties>
</file>