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65" r:id="rId3"/>
    <p:sldId id="275" r:id="rId4"/>
    <p:sldId id="276" r:id="rId5"/>
    <p:sldId id="277" r:id="rId6"/>
    <p:sldId id="278" r:id="rId7"/>
    <p:sldId id="271" r:id="rId8"/>
    <p:sldId id="266" r:id="rId9"/>
    <p:sldId id="279" r:id="rId10"/>
    <p:sldId id="281" r:id="rId11"/>
    <p:sldId id="283" r:id="rId12"/>
    <p:sldId id="28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8" d="100"/>
          <a:sy n="108" d="100"/>
        </p:scale>
        <p:origin x="-104" y="-1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omniran-14-0036-00-00TG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bp/StartPage" TargetMode="External"/><Relationship Id="rId4" Type="http://schemas.openxmlformats.org/officeDocument/2006/relationships/hyperlink" Target="mailto:STDS-802-1-L@LISTSERV.IEEE.ORG"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35-00-00TG-apr-29th-meeting-minutes.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30-00-0000-backhaul-in-omniran.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files/public/docs2014/liaison-ITUTSG15-LS114_229P-AnnN-0414.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imat.ieee.org/attendanc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a:t>May</a:t>
            </a:r>
            <a:r>
              <a:rPr lang="en-US" dirty="0" smtClean="0"/>
              <a:t> 2014 F2F Meeting</a:t>
            </a:r>
            <a:endParaRPr lang="en-US" dirty="0"/>
          </a:p>
        </p:txBody>
      </p:sp>
      <p:sp>
        <p:nvSpPr>
          <p:cNvPr id="3" name="Subtitle 2"/>
          <p:cNvSpPr>
            <a:spLocks noGrp="1"/>
          </p:cNvSpPr>
          <p:nvPr>
            <p:ph type="subTitle" idx="1"/>
          </p:nvPr>
        </p:nvSpPr>
        <p:spPr/>
        <p:txBody>
          <a:bodyPr/>
          <a:lstStyle/>
          <a:p>
            <a:r>
              <a:rPr lang="en-US" dirty="0" smtClean="0"/>
              <a:t>2014-05-14</a:t>
            </a:r>
          </a:p>
          <a:p>
            <a:r>
              <a:rPr lang="en-US" dirty="0"/>
              <a:t>Max </a:t>
            </a:r>
            <a:r>
              <a:rPr lang="en-US" dirty="0" smtClean="0"/>
              <a:t>Riegel, NSN</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endParaRPr lang="en-US" dirty="0"/>
          </a:p>
        </p:txBody>
      </p:sp>
      <p:sp>
        <p:nvSpPr>
          <p:cNvPr id="3" name="Content Placeholder 2"/>
          <p:cNvSpPr>
            <a:spLocks noGrp="1"/>
          </p:cNvSpPr>
          <p:nvPr>
            <p:ph idx="1"/>
          </p:nvPr>
        </p:nvSpPr>
        <p:spPr/>
        <p:txBody>
          <a:bodyPr>
            <a:normAutofit fontScale="62500" lnSpcReduction="20000"/>
          </a:bodyPr>
          <a:lstStyle/>
          <a:p>
            <a:r>
              <a:rPr lang="en-US"/>
              <a:t>Approval of minutes</a:t>
            </a:r>
          </a:p>
          <a:p>
            <a:pPr lvl="1"/>
            <a:r>
              <a:rPr lang="en-US">
                <a:hlinkClick r:id="rId2"/>
              </a:rPr>
              <a:t>https://mentor.ieee.org/omniran/dcn/14/omniran-14-0035-00-00TG-apr-29th-meeting-minutes.docx</a:t>
            </a:r>
            <a:endParaRPr lang="en-US"/>
          </a:p>
          <a:p>
            <a:r>
              <a:rPr lang="en-US"/>
              <a:t>Reports</a:t>
            </a:r>
          </a:p>
          <a:p>
            <a:pPr lvl="1"/>
            <a:r>
              <a:rPr lang="en-US"/>
              <a:t>OmniRAN presentation to Joint IWK/TSN Mtg</a:t>
            </a:r>
          </a:p>
          <a:p>
            <a:r>
              <a:rPr lang="en-US"/>
              <a:t>TG Organization</a:t>
            </a:r>
          </a:p>
          <a:p>
            <a:pPr lvl="1"/>
            <a:r>
              <a:rPr lang="en-US"/>
              <a:t>802.1 Membership Rights</a:t>
            </a:r>
          </a:p>
          <a:p>
            <a:pPr lvl="2"/>
            <a:r>
              <a:rPr lang="en-US"/>
              <a:t>802.1 membership rights provided to OmniRAN TG participants, when</a:t>
            </a:r>
          </a:p>
          <a:p>
            <a:pPr lvl="3"/>
            <a:r>
              <a:rPr lang="en-US"/>
              <a:t>Attending initial OmniRAN TG meeting in Norfolk, VA</a:t>
            </a:r>
          </a:p>
          <a:p>
            <a:pPr lvl="3"/>
            <a:r>
              <a:rPr lang="en-US"/>
              <a:t>Gaining attendence credit for the 802.1 interim meeting in Norfolk, VA</a:t>
            </a:r>
          </a:p>
          <a:p>
            <a:pPr lvl="3"/>
            <a:r>
              <a:rPr lang="en-US"/>
              <a:t>Sending email to the 802.1 chair applying for membership rights</a:t>
            </a:r>
          </a:p>
          <a:p>
            <a:pPr lvl="2"/>
            <a:r>
              <a:rPr lang="en-US"/>
              <a:t>802.1 membership rights are not required for active participation in OmniRAN TG</a:t>
            </a:r>
          </a:p>
          <a:p>
            <a:pPr lvl="3"/>
            <a:r>
              <a:rPr lang="en-US"/>
              <a:t>Everybody can participate; straw polls instead of voting</a:t>
            </a:r>
          </a:p>
          <a:p>
            <a:pPr lvl="1"/>
            <a:r>
              <a:rPr lang="en-US"/>
              <a:t>OmniRAN TG wiki</a:t>
            </a:r>
          </a:p>
          <a:p>
            <a:pPr lvl="2"/>
            <a:r>
              <a:rPr lang="en-US">
                <a:hlinkClick r:id="rId3"/>
              </a:rPr>
              <a:t>https://mentor.ieee.org/omniran/bp/StartPage</a:t>
            </a:r>
            <a:endParaRPr lang="en-US"/>
          </a:p>
          <a:p>
            <a:pPr lvl="2"/>
            <a:r>
              <a:rPr lang="en-US"/>
              <a:t>One-stop place for latest status and announcements</a:t>
            </a:r>
          </a:p>
          <a:p>
            <a:pPr lvl="2"/>
            <a:r>
              <a:rPr lang="en-US"/>
              <a:t>Announcements distributed as well on the </a:t>
            </a:r>
            <a:r>
              <a:rPr lang="en-US">
                <a:hlinkClick r:id="rId4"/>
              </a:rPr>
              <a:t>STDS-802-1-L@LISTSERV.IEEE.ORG</a:t>
            </a:r>
            <a:r>
              <a:rPr lang="en-US"/>
              <a:t> </a:t>
            </a:r>
          </a:p>
          <a:p>
            <a:pPr lvl="2"/>
            <a:endParaRPr lang="en-US"/>
          </a:p>
          <a:p>
            <a:pPr lvl="2"/>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Business#3</a:t>
            </a:r>
          </a:p>
        </p:txBody>
      </p:sp>
      <p:sp>
        <p:nvSpPr>
          <p:cNvPr id="3" name="Content Placeholder 2"/>
          <p:cNvSpPr>
            <a:spLocks noGrp="1"/>
          </p:cNvSpPr>
          <p:nvPr>
            <p:ph idx="1"/>
          </p:nvPr>
        </p:nvSpPr>
        <p:spPr/>
        <p:txBody>
          <a:bodyPr/>
          <a:lstStyle/>
          <a:p>
            <a:r>
              <a:rPr lang="en-US"/>
              <a:t>Example contributions to the intended specification</a:t>
            </a:r>
          </a:p>
          <a:p>
            <a:r>
              <a:rPr lang="en-US"/>
              <a:t>Outline of the intended specification</a:t>
            </a:r>
          </a:p>
          <a:p>
            <a:pPr lvl="1"/>
            <a:r>
              <a:rPr lang="en-US"/>
              <a:t>Backhaul in 802.1CF</a:t>
            </a:r>
            <a:endParaRPr lang="en-US">
              <a:hlinkClick r:id="rId2"/>
            </a:endParaRPr>
          </a:p>
          <a:p>
            <a:pPr lvl="2"/>
            <a:r>
              <a:rPr lang="en-US">
                <a:hlinkClick r:id="rId2"/>
              </a:rPr>
              <a:t>https://mentor.ieee.org/omniran/dcn/14/omniran-14-0030-00-0000-backhaul-in-omniran.pptx</a:t>
            </a:r>
            <a:endParaRPr lang="en-US"/>
          </a:p>
          <a:p>
            <a:pPr lvl="2">
              <a:buNone/>
            </a:pPr>
            <a:endParaRPr lang="en-US" dirty="0"/>
          </a:p>
        </p:txBody>
      </p:sp>
    </p:spTree>
    <p:extLst>
      <p:ext uri="{BB962C8B-B14F-4D97-AF65-F5344CB8AC3E}">
        <p14:creationId xmlns:p14="http://schemas.microsoft.com/office/powerpoint/2010/main" val="485190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endParaRPr lang="en-US" dirty="0"/>
          </a:p>
        </p:txBody>
      </p:sp>
      <p:sp>
        <p:nvSpPr>
          <p:cNvPr id="3" name="Content Placeholder 2"/>
          <p:cNvSpPr>
            <a:spLocks noGrp="1"/>
          </p:cNvSpPr>
          <p:nvPr>
            <p:ph idx="1"/>
          </p:nvPr>
        </p:nvSpPr>
        <p:spPr/>
        <p:txBody>
          <a:bodyPr>
            <a:normAutofit fontScale="77500" lnSpcReduction="20000"/>
          </a:bodyPr>
          <a:lstStyle/>
          <a:p>
            <a:r>
              <a:rPr lang="en-US"/>
              <a:t>Organization of the work </a:t>
            </a:r>
          </a:p>
          <a:p>
            <a:pPr lvl="1"/>
            <a:r>
              <a:rPr lang="en-US"/>
              <a:t>Alignment within IEEE 802.1</a:t>
            </a:r>
          </a:p>
          <a:p>
            <a:pPr lvl="1"/>
            <a:r>
              <a:rPr lang="en-US"/>
              <a:t>Cooperation with the other IEEE 802 WGs at July plenary</a:t>
            </a:r>
          </a:p>
          <a:p>
            <a:r>
              <a:rPr lang="en-US"/>
              <a:t>Conference call until July 2014 session</a:t>
            </a:r>
          </a:p>
          <a:p>
            <a:pPr lvl="2"/>
            <a:r>
              <a:rPr lang="en-US"/>
              <a:t>Next IEEE 802 plenary session on July 14-18 in San Diego, CA</a:t>
            </a:r>
          </a:p>
          <a:p>
            <a:pPr lvl="1"/>
            <a:r>
              <a:rPr lang="en-US"/>
              <a:t>Schedule:</a:t>
            </a:r>
          </a:p>
          <a:p>
            <a:pPr lvl="1"/>
            <a:r>
              <a:rPr lang="en-US"/>
              <a:t>Agenda</a:t>
            </a:r>
          </a:p>
          <a:p>
            <a:r>
              <a:rPr lang="en-US"/>
              <a:t>Liaison report to IEEE 802 WGs</a:t>
            </a:r>
          </a:p>
          <a:p>
            <a:r>
              <a:rPr lang="en-US"/>
              <a:t>ITU-T Liaison on SDN</a:t>
            </a:r>
          </a:p>
          <a:p>
            <a:pPr lvl="1"/>
            <a:r>
              <a:rPr lang="en-US">
                <a:hlinkClick r:id="rId2"/>
              </a:rPr>
              <a:t>http://www.ieee802.org/1/files/public/docs2014/liaison-ITUTSG15-LS114_229P-AnnN-0414.DOCX</a:t>
            </a:r>
            <a:endParaRPr lang="en-US"/>
          </a:p>
          <a:p>
            <a:pPr lvl="1"/>
            <a:r>
              <a:rPr lang="en-US"/>
              <a:t>IEEE 802 reponse</a:t>
            </a:r>
          </a:p>
          <a:p>
            <a:r>
              <a:rPr lang="en-US"/>
              <a:t>AOB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May 2014 F2F Meeting</a:t>
            </a:r>
          </a:p>
        </p:txBody>
      </p:sp>
      <p:sp>
        <p:nvSpPr>
          <p:cNvPr id="3078" name="Rectangle 3"/>
          <p:cNvSpPr>
            <a:spLocks noGrp="1" noChangeArrowheads="1"/>
          </p:cNvSpPr>
          <p:nvPr>
            <p:ph type="body" idx="1"/>
          </p:nvPr>
        </p:nvSpPr>
        <p:spPr/>
        <p:txBody>
          <a:bodyPr>
            <a:normAutofit/>
          </a:bodyPr>
          <a:lstStyle/>
          <a:p>
            <a:r>
              <a:rPr lang="en-GB" dirty="0"/>
              <a:t>Schedule:</a:t>
            </a:r>
          </a:p>
          <a:p>
            <a:pPr lvl="1"/>
            <a:r>
              <a:rPr lang="en-US"/>
              <a:t>May 14th, 2014, 2pm - 5pm</a:t>
            </a:r>
          </a:p>
          <a:p>
            <a:pPr lvl="2"/>
            <a:r>
              <a:rPr lang="en-US"/>
              <a:t>Greenway Room (4th floor)</a:t>
            </a:r>
          </a:p>
          <a:p>
            <a:pPr lvl="1"/>
            <a:r>
              <a:rPr lang="en-US"/>
              <a:t>May 15th, 2014, 9am - 5pm</a:t>
            </a:r>
          </a:p>
          <a:p>
            <a:pPr lvl="2"/>
            <a:r>
              <a:rPr lang="en-US"/>
              <a:t>Greenway Room (4th floor)</a:t>
            </a:r>
          </a:p>
          <a:p>
            <a:r>
              <a:rPr lang="en-US"/>
              <a:t>Attendence:</a:t>
            </a:r>
          </a:p>
          <a:p>
            <a:pPr lvl="1"/>
            <a:r>
              <a:rPr lang="en-US">
                <a:hlinkClick r:id="rId3"/>
              </a:rPr>
              <a:t>https://imat.ieee.org/attendance</a:t>
            </a:r>
            <a:endParaRPr lang="en-US"/>
          </a:p>
          <a:p>
            <a:pPr lvl="2"/>
            <a:r>
              <a:rPr lang="en-US"/>
              <a:t>Session Access Code: Wisconsin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p:txBody>
          <a:bodyPr>
            <a:normAutofit fontScale="77500" lnSpcReduction="20000"/>
          </a:bodyPr>
          <a:lstStyle/>
          <a:p>
            <a:r>
              <a:rPr lang="en-US"/>
              <a:t>Approval of minutes</a:t>
            </a:r>
          </a:p>
          <a:p>
            <a:r>
              <a:rPr lang="en-US"/>
              <a:t>Reports</a:t>
            </a:r>
          </a:p>
          <a:p>
            <a:r>
              <a:rPr lang="en-US"/>
              <a:t>TG Organization</a:t>
            </a:r>
          </a:p>
          <a:p>
            <a:r>
              <a:rPr lang="en-US"/>
              <a:t>Example contributions to the intended specification</a:t>
            </a:r>
          </a:p>
          <a:p>
            <a:r>
              <a:rPr lang="en-US"/>
              <a:t>Outline of the intended specification</a:t>
            </a:r>
          </a:p>
          <a:p>
            <a:r>
              <a:rPr lang="en-US"/>
              <a:t>Organization of the work </a:t>
            </a:r>
          </a:p>
          <a:p>
            <a:pPr lvl="1"/>
            <a:r>
              <a:rPr lang="en-US"/>
              <a:t>Alignment within IEEE 802.1</a:t>
            </a:r>
          </a:p>
          <a:p>
            <a:pPr lvl="1"/>
            <a:r>
              <a:rPr lang="en-US"/>
              <a:t>Cooperation with the other IEEE 802 WGs at July plenary</a:t>
            </a:r>
          </a:p>
          <a:p>
            <a:r>
              <a:rPr lang="en-US"/>
              <a:t>Conference call until July 2014 session</a:t>
            </a:r>
          </a:p>
          <a:p>
            <a:r>
              <a:rPr lang="en-US"/>
              <a:t>Liaison report to IEEE 802 WGs</a:t>
            </a:r>
          </a:p>
          <a:p>
            <a:r>
              <a:rPr lang="en-US"/>
              <a:t>ITU-T Liaison on SDN</a:t>
            </a:r>
          </a:p>
          <a:p>
            <a:r>
              <a:rPr lang="en-US"/>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Appointment of recording secretary:</a:t>
            </a:r>
          </a:p>
          <a:p>
            <a:pPr lvl="1"/>
            <a:r>
              <a:rPr lang="en-GB" sz="2000" dirty="0" smtClean="0"/>
              <a:t> </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62192896"/>
              </p:ext>
            </p:extLst>
          </p:nvPr>
        </p:nvGraphicFramePr>
        <p:xfrm>
          <a:off x="914400" y="3352800"/>
          <a:ext cx="7772400" cy="286511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endParaRPr lang="en-US"/>
                    </a:p>
                  </a:txBody>
                  <a:tcPr/>
                </a:tc>
                <a:tc>
                  <a:txBody>
                    <a:bodyPr/>
                    <a:lstStyle/>
                    <a:p>
                      <a:endParaRPr lang="en-US"/>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endParaRPr lang="en-US"/>
                    </a:p>
                  </a:txBody>
                  <a:tcPr/>
                </a:tc>
                <a:tc>
                  <a:txBody>
                    <a:bodyPr/>
                    <a:lstStyle/>
                    <a:p>
                      <a:endParaRPr lang="en-US"/>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endParaRPr lang="en-US"/>
                    </a:p>
                  </a:txBody>
                  <a:tcPr/>
                </a:tc>
                <a:tc>
                  <a:txBody>
                    <a:bodyPr/>
                    <a:lstStyle/>
                    <a:p>
                      <a:endParaRPr lang="en-US"/>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endParaRPr lang="en-US"/>
                    </a:p>
                  </a:txBody>
                  <a:tcPr/>
                </a:tc>
                <a:tc>
                  <a:txBody>
                    <a:bodyPr/>
                    <a:lstStyle/>
                    <a:p>
                      <a:endParaRPr lang="en-US"/>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endParaRPr lang="en-US"/>
                    </a:p>
                  </a:txBody>
                  <a:tcPr/>
                </a:tc>
                <a:tc>
                  <a:txBody>
                    <a:bodyPr/>
                    <a:lstStyle/>
                    <a:p>
                      <a:endParaRPr lang="en-US"/>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endParaRPr lang="en-US"/>
                    </a:p>
                  </a:txBody>
                  <a:tcPr/>
                </a:tc>
                <a:tc>
                  <a:txBody>
                    <a:bodyPr/>
                    <a:lstStyle/>
                    <a:p>
                      <a:endParaRPr lang="en-US"/>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endParaRPr lang="en-US"/>
                    </a:p>
                  </a:txBody>
                  <a:tcPr/>
                </a:tc>
                <a:tc>
                  <a:txBody>
                    <a:bodyPr/>
                    <a:lstStyle/>
                    <a:p>
                      <a:endParaRPr lang="en-US"/>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49</TotalTime>
  <Words>1162</Words>
  <Application>Microsoft Macintosh PowerPoint</Application>
  <PresentationFormat>On-screen Show (4:3)</PresentationFormat>
  <Paragraphs>129</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IEEE 802.1 OmniRAN TG May 2014 F2F Meeting</vt:lpstr>
      <vt:lpstr>May 2014 F2F Meeting</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Business#2</vt:lpstr>
      <vt:lpstr>Business#3</vt:lpstr>
      <vt:lpstr>Business#3</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150</cp:revision>
  <cp:lastPrinted>1998-02-10T13:28:06Z</cp:lastPrinted>
  <dcterms:created xsi:type="dcterms:W3CDTF">2011-12-30T17:06:23Z</dcterms:created>
  <dcterms:modified xsi:type="dcterms:W3CDTF">2014-05-13T20:45:34Z</dcterms:modified>
</cp:coreProperties>
</file>