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80" d="100"/>
          <a:sy n="80" d="100"/>
        </p:scale>
        <p:origin x="-96" y="-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6148" y="76200"/>
            <a:ext cx="22392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err="1" smtClean="0"/>
              <a:t>omniran-14-0042-00-00TG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evelopment.standards.ieee.org/get-file/P802.1CF.pdf?t=81644900003" TargetMode="External"/><Relationship Id="rId3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35-00-00TG-apr-29th-meeting-minutes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2014-05-15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9117"/>
          </a:xfrm>
        </p:spPr>
        <p:txBody>
          <a:bodyPr/>
          <a:lstStyle/>
          <a:p>
            <a:r>
              <a:rPr lang="en-US"/>
              <a:t>IEEE 802.1 OmniRAN TG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3774"/>
            <a:ext cx="8229600" cy="477053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n-US"/>
              <a:t>FYI: OmniRAN P802.1 PAR: </a:t>
            </a:r>
            <a:r>
              <a:rPr lang="en-US">
                <a:hlinkClick r:id="rId2"/>
              </a:rPr>
              <a:t>https://development.standards.ieee.org/get-file/P802.1CF.pdf?t=81644900003</a:t>
            </a:r>
            <a:endParaRPr lang="en-US"/>
          </a:p>
          <a:p>
            <a:pPr>
              <a:lnSpc>
                <a:spcPct val="110000"/>
              </a:lnSpc>
            </a:pPr>
            <a:r>
              <a:rPr lang="en-US"/>
              <a:t>The PAR was approved by NesCom on March 26</a:t>
            </a:r>
            <a:r>
              <a:rPr lang="en-US" baseline="30000"/>
              <a:t>th</a:t>
            </a:r>
            <a:r>
              <a:rPr lang="en-US"/>
              <a:t>, 2014</a:t>
            </a:r>
          </a:p>
          <a:p>
            <a:pPr>
              <a:lnSpc>
                <a:spcPct val="110000"/>
              </a:lnSpc>
            </a:pPr>
            <a:r>
              <a:rPr lang="en-US"/>
              <a:t>OmniRAN EC SG was disbanded by the NesCom approval.</a:t>
            </a:r>
          </a:p>
          <a:p>
            <a:pPr>
              <a:lnSpc>
                <a:spcPct val="110000"/>
              </a:lnSpc>
            </a:pPr>
            <a:r>
              <a:rPr lang="en-US"/>
              <a:t>An IEEE 802.1 OmniRAN TG was established to take care of the P802.1CF project.</a:t>
            </a:r>
          </a:p>
          <a:p>
            <a:pPr lvl="1">
              <a:lnSpc>
                <a:spcPct val="110000"/>
              </a:lnSpc>
            </a:pPr>
            <a:r>
              <a:rPr lang="en-US"/>
              <a:t>Chair of OmniRAN TG: Max Riegel, NSN</a:t>
            </a:r>
          </a:p>
          <a:p>
            <a:pPr>
              <a:lnSpc>
                <a:spcPct val="110000"/>
              </a:lnSpc>
            </a:pPr>
            <a:r>
              <a:rPr lang="en-US"/>
              <a:t>OmniRAN TG maintains a Wiki page on mentor to reflect its status and achievements</a:t>
            </a:r>
            <a:br>
              <a:rPr lang="en-US"/>
            </a:br>
            <a:r>
              <a:rPr lang="en-US">
                <a:hlinkClick r:id="rId3"/>
              </a:rPr>
              <a:t>https://mentor.ieee.org/omniran/bp/StartPage</a:t>
            </a:r>
            <a:endParaRPr lang="en-US"/>
          </a:p>
          <a:p>
            <a:pPr>
              <a:lnSpc>
                <a:spcPct val="110000"/>
              </a:lnSpc>
            </a:pPr>
            <a:r>
              <a:rPr lang="en-US"/>
              <a:t>OmniRAN filespace on mentor is used for contributions.</a:t>
            </a:r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TG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504056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Conference call on April 29</a:t>
            </a:r>
            <a:r>
              <a:rPr lang="en-US" baseline="30000"/>
              <a:t>th</a:t>
            </a:r>
            <a:r>
              <a:rPr lang="en-US"/>
              <a:t>, 2014</a:t>
            </a:r>
          </a:p>
          <a:p>
            <a:pPr lvl="1"/>
            <a:r>
              <a:rPr lang="en-US"/>
              <a:t>Mainly discussing organizational issues in preparation of its first F2F meeting</a:t>
            </a:r>
          </a:p>
          <a:p>
            <a:pPr lvl="1"/>
            <a:r>
              <a:rPr lang="en-US"/>
              <a:t>Minutes: </a:t>
            </a:r>
            <a:r>
              <a:rPr lang="en-US">
                <a:hlinkClick r:id="rId2"/>
              </a:rPr>
              <a:t>https://mentor.ieee.org/omniran/dcn/14/omniran-14-0035-00-00TG-apr-29th-meeting-minutes.docx</a:t>
            </a:r>
            <a:endParaRPr lang="en-US"/>
          </a:p>
          <a:p>
            <a:r>
              <a:rPr lang="en-US"/>
              <a:t>1.5 day F2F meeting in Norfolk, VA on May 14</a:t>
            </a:r>
            <a:r>
              <a:rPr lang="en-US" baseline="30000"/>
              <a:t>th</a:t>
            </a:r>
            <a:r>
              <a:rPr lang="en-US"/>
              <a:t> /15</a:t>
            </a:r>
            <a:r>
              <a:rPr lang="en-US" baseline="30000"/>
              <a:t>th</a:t>
            </a:r>
          </a:p>
          <a:p>
            <a:pPr lvl="1"/>
            <a:r>
              <a:rPr lang="en-US"/>
              <a:t>Part of IEEE 802.1/802.3 Interim</a:t>
            </a:r>
          </a:p>
          <a:p>
            <a:pPr lvl="1"/>
            <a:r>
              <a:rPr lang="en-US"/>
              <a:t>Discussions:</a:t>
            </a:r>
          </a:p>
          <a:p>
            <a:pPr lvl="2"/>
            <a:r>
              <a:rPr lang="en-US"/>
              <a:t>PtP Links by PBB-TE and SDN</a:t>
            </a:r>
          </a:p>
          <a:p>
            <a:pPr lvl="2"/>
            <a:r>
              <a:rPr lang="en-US"/>
              <a:t>Separation of data path and control on reference points of NRM</a:t>
            </a:r>
          </a:p>
          <a:p>
            <a:pPr lvl="2"/>
            <a:r>
              <a:rPr lang="en-US"/>
              <a:t>SDN use cases and requirements</a:t>
            </a:r>
          </a:p>
          <a:p>
            <a:pPr lvl="2"/>
            <a:r>
              <a:rPr lang="en-US"/>
              <a:t>Treatment of backhaul within 802.1CF</a:t>
            </a:r>
          </a:p>
          <a:p>
            <a:pPr lvl="2"/>
            <a:r>
              <a:rPr lang="en-US"/>
              <a:t>Refinement of ToC of 802.1CF</a:t>
            </a:r>
          </a:p>
          <a:p>
            <a:pPr lvl="2"/>
            <a:r>
              <a:rPr lang="en-US"/>
              <a:t>Response on liaison from ITU-T on 802.1CF</a:t>
            </a:r>
          </a:p>
          <a:p>
            <a:pPr lvl="2"/>
            <a:r>
              <a:rPr lang="en-US"/>
              <a:t>Fields of cooperation with other 802.1 TGs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Looking forward to next plenary session</a:t>
            </a:r>
            <a:br>
              <a:rPr lang="en-US"/>
            </a:br>
            <a:r>
              <a:rPr lang="en-US"/>
              <a:t>San Diego, July 14-20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05545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Envisioned topics:</a:t>
            </a:r>
          </a:p>
          <a:p>
            <a:pPr lvl="1"/>
            <a:r>
              <a:rPr lang="en-US"/>
              <a:t>Continuation of data path discussions</a:t>
            </a:r>
          </a:p>
          <a:p>
            <a:pPr lvl="1"/>
            <a:r>
              <a:rPr lang="en-US"/>
              <a:t>First draft text on NDS for review with other WGs</a:t>
            </a:r>
          </a:p>
          <a:p>
            <a:pPr lvl="1"/>
            <a:r>
              <a:rPr lang="en-US"/>
              <a:t>Multiple IEEE 802 interfaces on the same link – what are the issues?</a:t>
            </a:r>
          </a:p>
          <a:p>
            <a:pPr lvl="1"/>
            <a:r>
              <a:rPr lang="en-US"/>
              <a:t>Which of the IEEE 802.15 interfaces applies to 802.1CF?</a:t>
            </a:r>
          </a:p>
          <a:p>
            <a:pPr lvl="1"/>
            <a:r>
              <a:rPr lang="en-US"/>
              <a:t>Revision of SDN contribution text</a:t>
            </a:r>
          </a:p>
          <a:p>
            <a:pPr lvl="1"/>
            <a:r>
              <a:rPr lang="en-US"/>
              <a:t>Other topics</a:t>
            </a:r>
          </a:p>
          <a:p>
            <a:pPr lvl="2"/>
            <a:r>
              <a:rPr lang="en-US"/>
              <a:t>Update from ONF Wireless and Mobile WG studies</a:t>
            </a:r>
          </a:p>
          <a:p>
            <a:pPr lvl="2"/>
            <a:r>
              <a:rPr lang="en-US"/>
              <a:t>Contributions to other areas mentioned in the ToC</a:t>
            </a:r>
          </a:p>
          <a:p>
            <a:pPr lvl="2"/>
            <a:r>
              <a:rPr lang="en-US"/>
              <a:t>Contribution template for text contributions</a:t>
            </a:r>
          </a:p>
          <a:p>
            <a:r>
              <a:rPr lang="en-US"/>
              <a:t>Conference call on July 2</a:t>
            </a:r>
            <a:r>
              <a:rPr lang="en-US" baseline="30000"/>
              <a:t>nd</a:t>
            </a:r>
            <a:r>
              <a:rPr lang="en-US"/>
              <a:t>, 10:00AM ET</a:t>
            </a:r>
          </a:p>
          <a:p>
            <a:pPr lvl="1"/>
            <a:r>
              <a:rPr lang="en-US"/>
              <a:t>Dial-in details on OmniRAN TG Wiki page on mentor</a:t>
            </a:r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</TotalTime>
  <Words>315</Words>
  <Application>Microsoft Macintosh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omniran_usecase_template</vt:lpstr>
      <vt:lpstr>IEEE 802.1 OmniRAN TG Status Report to IEEE 802 WGs</vt:lpstr>
      <vt:lpstr>IEEE 802.1 OmniRAN TG Status</vt:lpstr>
      <vt:lpstr>OmniRAN TG Activities</vt:lpstr>
      <vt:lpstr>Looking forward to next plenary session San Diego, July 14-20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74</cp:revision>
  <cp:lastPrinted>1998-02-10T13:28:06Z</cp:lastPrinted>
  <dcterms:created xsi:type="dcterms:W3CDTF">2013-03-11T14:14:17Z</dcterms:created>
  <dcterms:modified xsi:type="dcterms:W3CDTF">2014-05-15T20:10:58Z</dcterms:modified>
</cp:coreProperties>
</file>