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85" r:id="rId3"/>
    <p:sldId id="282" r:id="rId4"/>
    <p:sldId id="283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10" autoAdjust="0"/>
    <p:restoredTop sz="99233" autoAdjust="0"/>
  </p:normalViewPr>
  <p:slideViewPr>
    <p:cSldViewPr>
      <p:cViewPr varScale="1">
        <p:scale>
          <a:sx n="122" d="100"/>
          <a:sy n="122" d="100"/>
        </p:scale>
        <p:origin x="-1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15860" y="76200"/>
            <a:ext cx="21995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omniran-14-0054-00-wsdn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tu.int/en/ITU-T/jca/sdn/Pages/default.aspx" TargetMode="External"/><Relationship Id="rId3" Type="http://schemas.openxmlformats.org/officeDocument/2006/relationships/hyperlink" Target="http://www.itu.int/en/ITU-T/sdn/Pages/default.asp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ITU-T Joint Coordination Activity  on Software Defined Networking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2014-07-14</a:t>
            </a:r>
          </a:p>
          <a:p>
            <a:r>
              <a:rPr lang="en-US" dirty="0"/>
              <a:t>Max </a:t>
            </a:r>
            <a:r>
              <a:rPr lang="en-US" dirty="0" smtClean="0"/>
              <a:t>Riegel</a:t>
            </a:r>
          </a:p>
          <a:p>
            <a:r>
              <a:rPr lang="en-US" dirty="0" smtClean="0"/>
              <a:t>Nokia Networks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Joint Coordination Activity on </a:t>
            </a:r>
            <a:br>
              <a:rPr lang="en-US"/>
            </a:br>
            <a:r>
              <a:rPr lang="en-US"/>
              <a:t>Software-Defined Networking (JCA-SDN)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"</a:t>
            </a:r>
            <a:r>
              <a:rPr lang="en-US" i="1"/>
              <a:t>to examine the matter, consider the input of Study Group 13 and other relevant study groups and take the necessary actions, as appropriate, with a view to deciding on the necessary SDN standardization activities in ITU-T, with the following actions:</a:t>
            </a:r>
          </a:p>
          <a:p>
            <a:pPr lvl="1"/>
            <a:r>
              <a:rPr lang="en-US" i="1"/>
              <a:t>identify the relevant study group(s) in which to follow up actions and establish a suitable organizational arrangement on SDN;</a:t>
            </a:r>
          </a:p>
          <a:p>
            <a:pPr lvl="1"/>
            <a:r>
              <a:rPr lang="en-US" i="1"/>
              <a:t>coordinate the work on technical issues of SDN across the study groups according to their area of expertise;</a:t>
            </a:r>
          </a:p>
          <a:p>
            <a:pPr lvl="1"/>
            <a:r>
              <a:rPr lang="en-US" i="1"/>
              <a:t>promote collaboration with other SDN-related standards bodies and forums;</a:t>
            </a:r>
          </a:p>
          <a:p>
            <a:pPr lvl="1"/>
            <a:r>
              <a:rPr lang="en-US" i="1"/>
              <a:t>define a clear strategic vision for SDN standardization and an important active role that ITU-T should play.</a:t>
            </a:r>
            <a:r>
              <a:rPr lang="en-US"/>
              <a:t>”</a:t>
            </a:r>
          </a:p>
          <a:p>
            <a:r>
              <a:rPr lang="en-US"/>
              <a:t>JCA approved by ITU-T TSAG in June 2013</a:t>
            </a:r>
          </a:p>
          <a:p>
            <a:r>
              <a:rPr lang="en-US"/>
              <a:t>Chair: Mr. Takashi Egawa (NEC, Japan) </a:t>
            </a:r>
          </a:p>
          <a:p>
            <a:pPr lvl="1"/>
            <a:r>
              <a:rPr lang="en-US"/>
              <a:t>Vice chair: Ms Ying Cheng (China Unicom, China)</a:t>
            </a:r>
          </a:p>
          <a:p>
            <a:r>
              <a:rPr lang="en-US"/>
              <a:t>Open to ITU Members and designated representatives of relevant Standards Development Organizations and Forums. </a:t>
            </a:r>
          </a:p>
        </p:txBody>
      </p:sp>
    </p:spTree>
    <p:extLst>
      <p:ext uri="{BB962C8B-B14F-4D97-AF65-F5344CB8AC3E}">
        <p14:creationId xmlns:p14="http://schemas.microsoft.com/office/powerpoint/2010/main" val="72909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ITU-T JCA 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55000" lnSpcReduction="20000"/>
          </a:bodyPr>
          <a:lstStyle/>
          <a:p>
            <a:r>
              <a:rPr lang="en-US"/>
              <a:t>Objective: Create and maintain an </a:t>
            </a:r>
            <a:r>
              <a:rPr lang="en-GB"/>
              <a:t>ITU-T roadmap on SDN standardization, including other SDOs</a:t>
            </a:r>
          </a:p>
          <a:p>
            <a:r>
              <a:rPr lang="en-US"/>
              <a:t>Chair: Mr Takashi Egawa (NEC, Japan)</a:t>
            </a:r>
          </a:p>
          <a:p>
            <a:r>
              <a:rPr lang="en-CA" dirty="0">
                <a:hlinkClick r:id="rId2"/>
              </a:rPr>
              <a:t>http://www.itu.int/en/ITU-T/jca/sdn/Pages/default.aspx</a:t>
            </a:r>
            <a:endParaRPr lang="en-CA" dirty="0"/>
          </a:p>
          <a:p>
            <a:endParaRPr lang="en-US"/>
          </a:p>
          <a:p>
            <a:r>
              <a:rPr lang="en-US"/>
              <a:t>Deliverable: p</a:t>
            </a:r>
            <a:r>
              <a:rPr lang="en-GB"/>
              <a:t>ublicly available standardization roadmap that shows SDN standardization landscape</a:t>
            </a:r>
          </a:p>
          <a:p>
            <a:pPr lvl="1"/>
            <a:r>
              <a:rPr lang="en-GB"/>
              <a:t>First part provides high-level description of every SDO and its SDN-related activity. </a:t>
            </a:r>
          </a:p>
          <a:p>
            <a:pPr lvl="1"/>
            <a:r>
              <a:rPr lang="en-GB"/>
              <a:t>Second part shows a table that explains each working item in each SDO. </a:t>
            </a:r>
          </a:p>
          <a:p>
            <a:pPr marL="457200" lvl="1" indent="0">
              <a:buNone/>
            </a:pPr>
            <a:endParaRPr lang="de-DE"/>
          </a:p>
          <a:p>
            <a:r>
              <a:rPr lang="en-US"/>
              <a:t>3 meetings so far</a:t>
            </a:r>
          </a:p>
          <a:p>
            <a:pPr lvl="1"/>
            <a:r>
              <a:rPr lang="en-GB"/>
              <a:t>1st JCA-SDN meeting, Kampala, Uganda, November 11th, 2013</a:t>
            </a:r>
          </a:p>
          <a:p>
            <a:pPr lvl="1"/>
            <a:r>
              <a:rPr lang="en-GB"/>
              <a:t>2nd JCA-SDN meeting, Geneva, February 19th, 2014 </a:t>
            </a:r>
          </a:p>
          <a:p>
            <a:pPr lvl="1"/>
            <a:r>
              <a:rPr lang="en-US"/>
              <a:t>3rd JCA.SDN meeting, Geneva, July 11th, 2014</a:t>
            </a:r>
          </a:p>
          <a:p>
            <a:pPr marL="457200" lvl="1" indent="0">
              <a:buNone/>
            </a:pPr>
            <a:endParaRPr lang="en-US"/>
          </a:p>
          <a:p>
            <a:r>
              <a:rPr lang="en-US"/>
              <a:t>For additional information on SDN: ITU SDN portal</a:t>
            </a:r>
          </a:p>
          <a:p>
            <a:pPr lvl="1"/>
            <a:r>
              <a:rPr lang="en-US">
                <a:hlinkClick r:id="rId3"/>
              </a:rPr>
              <a:t>http://www.itu.int/en/ITU-T/sdn/Pages/default.aspx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8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‘Internal’ and ‘external’ SDN Activities</a:t>
            </a:r>
            <a:br>
              <a:rPr lang="en-US"/>
            </a:br>
            <a:r>
              <a:rPr lang="en-US"/>
              <a:t>considered by ITU-T JCA-SDN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55000" lnSpcReduction="20000"/>
          </a:bodyPr>
          <a:lstStyle/>
          <a:p>
            <a:r>
              <a:rPr lang="en-GB"/>
              <a:t>SDN work programs and work items within ITU-T Study Groups</a:t>
            </a:r>
            <a:endParaRPr lang="en-US"/>
          </a:p>
          <a:p>
            <a:pPr lvl="1"/>
            <a:r>
              <a:rPr lang="en-GB"/>
              <a:t>SG13</a:t>
            </a:r>
          </a:p>
          <a:p>
            <a:pPr lvl="1"/>
            <a:r>
              <a:rPr lang="en-GB"/>
              <a:t>SG11(Signalling requirements, protocols and test specifications)</a:t>
            </a:r>
            <a:r>
              <a:rPr lang="en-US">
                <a:effectLst/>
              </a:rPr>
              <a:t> </a:t>
            </a:r>
            <a:endParaRPr lang="en-US"/>
          </a:p>
          <a:p>
            <a:pPr lvl="1"/>
            <a:r>
              <a:rPr lang="en-GB"/>
              <a:t>SG15 (Architecture for SDN control of Transport Networks</a:t>
            </a:r>
            <a:r>
              <a:rPr lang="en-US">
                <a:effectLst/>
              </a:rPr>
              <a:t> ?)</a:t>
            </a:r>
          </a:p>
          <a:p>
            <a:pPr lvl="1"/>
            <a:r>
              <a:rPr lang="en-GB"/>
              <a:t>SG16 (Protocol evaluation – OpenFlow versus H.248</a:t>
            </a:r>
            <a:r>
              <a:rPr lang="en-US">
                <a:effectLst/>
              </a:rPr>
              <a:t> )</a:t>
            </a:r>
            <a:endParaRPr lang="en-US"/>
          </a:p>
          <a:p>
            <a:pPr lvl="1"/>
            <a:r>
              <a:rPr lang="en-GB"/>
              <a:t>SG17 – ffs</a:t>
            </a:r>
            <a:endParaRPr lang="en-US"/>
          </a:p>
          <a:p>
            <a:pPr lvl="1"/>
            <a:r>
              <a:rPr lang="en-GB"/>
              <a:t>SG3 – ffs</a:t>
            </a:r>
            <a:endParaRPr lang="en-US"/>
          </a:p>
          <a:p>
            <a:pPr lvl="1"/>
            <a:r>
              <a:rPr lang="en-GB"/>
              <a:t>SG5 (multiple topics related to energy efficiency)</a:t>
            </a:r>
            <a:endParaRPr lang="en-GB" i="1"/>
          </a:p>
          <a:p>
            <a:r>
              <a:rPr lang="en-GB"/>
              <a:t>SDN work programs and work items in other SDOs</a:t>
            </a:r>
            <a:endParaRPr lang="en-US"/>
          </a:p>
          <a:p>
            <a:pPr lvl="1"/>
            <a:r>
              <a:rPr lang="en-GB"/>
              <a:t>ETSI ISG NFV</a:t>
            </a:r>
            <a:endParaRPr lang="en-US"/>
          </a:p>
          <a:p>
            <a:pPr lvl="1"/>
            <a:r>
              <a:rPr lang="en-GB"/>
              <a:t>IEEE P1903 NGSON</a:t>
            </a:r>
            <a:r>
              <a:rPr lang="en-US">
                <a:effectLst/>
              </a:rPr>
              <a:t> </a:t>
            </a:r>
            <a:endParaRPr lang="en-US"/>
          </a:p>
          <a:p>
            <a:pPr lvl="1"/>
            <a:r>
              <a:rPr lang="en-GB"/>
              <a:t>IETF</a:t>
            </a:r>
            <a:endParaRPr lang="en-US"/>
          </a:p>
          <a:p>
            <a:pPr lvl="1"/>
            <a:r>
              <a:rPr lang="en-GB"/>
              <a:t>ONF</a:t>
            </a:r>
            <a:endParaRPr lang="en-US"/>
          </a:p>
          <a:p>
            <a:pPr lvl="1"/>
            <a:r>
              <a:rPr lang="en-GB"/>
              <a:t>BBF</a:t>
            </a:r>
            <a:endParaRPr lang="en-US"/>
          </a:p>
          <a:p>
            <a:pPr lvl="1"/>
            <a:r>
              <a:rPr lang="en-GB"/>
              <a:t>3GPP</a:t>
            </a:r>
            <a:endParaRPr lang="en-US"/>
          </a:p>
          <a:p>
            <a:pPr lvl="1"/>
            <a:r>
              <a:rPr lang="en-GB"/>
              <a:t>CCSA</a:t>
            </a:r>
            <a:endParaRPr lang="en-US"/>
          </a:p>
          <a:p>
            <a:pPr lvl="1"/>
            <a:r>
              <a:rPr lang="en-GB"/>
              <a:t>OpenDaylight</a:t>
            </a:r>
            <a:endParaRPr lang="en-US"/>
          </a:p>
          <a:p>
            <a:pPr lvl="1"/>
            <a:r>
              <a:rPr lang="en-GB"/>
              <a:t>TTA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64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Contributions to ITU-T JCA SDN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So far, only P1903 provided input to JCA SDN</a:t>
            </a:r>
          </a:p>
          <a:p>
            <a:pPr lvl="1"/>
            <a:r>
              <a:rPr lang="en-US"/>
              <a:t>“1903-2011 - IEEE Standard for the Functional Architecture of Next Generation Service Overlay Networks”</a:t>
            </a:r>
          </a:p>
          <a:p>
            <a:pPr lvl="2"/>
            <a:r>
              <a:rPr lang="en-US"/>
              <a:t>P1903.1 – Standard for Content Delivery Protocols of Next Generation Service Overlay Network (NGSON)</a:t>
            </a:r>
          </a:p>
          <a:p>
            <a:pPr lvl="2"/>
            <a:r>
              <a:rPr lang="en-US"/>
              <a:t>P1903.2 – Standard for Service Composition Protocols of Next Generation Service Overlay Network (NGSON)</a:t>
            </a:r>
          </a:p>
          <a:p>
            <a:pPr lvl="2"/>
            <a:r>
              <a:rPr lang="en-US"/>
              <a:t>P1903.3 – Standard for Self-Organizing Management Protocols of Next Generation Service Overlay Network (NGSON)</a:t>
            </a:r>
          </a:p>
          <a:p>
            <a:r>
              <a:rPr lang="en-US" dirty="0"/>
              <a:t>Should P802 provide a response to JCA SDN as well?</a:t>
            </a:r>
          </a:p>
          <a:p>
            <a:pPr lvl="1"/>
            <a:r>
              <a:rPr lang="en-US" dirty="0"/>
              <a:t>Did P802 receive the liaison letter from ITU-T on JCA SDN?</a:t>
            </a:r>
          </a:p>
          <a:p>
            <a:pPr lvl="1"/>
            <a:r>
              <a:rPr lang="en-US" dirty="0"/>
              <a:t>Which topics of P802 would fit the scope of JCA SDN?</a:t>
            </a:r>
          </a:p>
          <a:p>
            <a:pPr lvl="1"/>
            <a:r>
              <a:rPr lang="en-US" dirty="0"/>
              <a:t>Who in P802 would be the right person to coordinate a response to ITU-T on behalf of P802?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486</TotalTime>
  <Words>588</Words>
  <Application>Microsoft Macintosh PowerPoint</Application>
  <PresentationFormat>On-screen Show (4:3)</PresentationFormat>
  <Paragraphs>59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ITU-T Joint Coordination Activity  on Software Defined Networking</vt:lpstr>
      <vt:lpstr>Joint Coordination Activity on  Software-Defined Networking (JCA-SDN)</vt:lpstr>
      <vt:lpstr>ITU-T JCA SDN</vt:lpstr>
      <vt:lpstr>‘Internal’ and ‘external’ SDN Activities considered by ITU-T JCA-SDN</vt:lpstr>
      <vt:lpstr>IEEE Contributions to ITU-T JCA SDN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Max Riegel</cp:lastModifiedBy>
  <cp:revision>169</cp:revision>
  <cp:lastPrinted>1998-02-10T13:28:06Z</cp:lastPrinted>
  <dcterms:created xsi:type="dcterms:W3CDTF">2011-12-30T17:06:23Z</dcterms:created>
  <dcterms:modified xsi:type="dcterms:W3CDTF">2014-07-17T02:50:01Z</dcterms:modified>
</cp:coreProperties>
</file>