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87" d="100"/>
          <a:sy n="87" d="100"/>
        </p:scale>
        <p:origin x="-3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148" y="76200"/>
            <a:ext cx="22392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err="1" smtClean="0"/>
              <a:t>omniran-14-0058-00-00TG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47-00-00TG-july-2nd-meeting-minutes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2014-07-15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TG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Conference call on July 2</a:t>
            </a:r>
            <a:r>
              <a:rPr lang="en-US" baseline="30000"/>
              <a:t>nd</a:t>
            </a:r>
            <a:endParaRPr lang="en-US"/>
          </a:p>
          <a:p>
            <a:pPr lvl="1"/>
            <a:r>
              <a:rPr lang="en-US"/>
              <a:t>6 participants</a:t>
            </a:r>
          </a:p>
          <a:p>
            <a:pPr lvl="1"/>
            <a:r>
              <a:rPr lang="en-US"/>
              <a:t>SDN update, potential response to liaison-ITUTSG15-LS114_229P-AnnN-0414.DOCX, preparation for San Diego F2F</a:t>
            </a:r>
          </a:p>
          <a:p>
            <a:pPr lvl="1"/>
            <a:r>
              <a:rPr lang="en-US"/>
              <a:t>Minutes: </a:t>
            </a:r>
            <a:r>
              <a:rPr lang="en-US">
                <a:hlinkClick r:id="rId2"/>
              </a:rPr>
              <a:t>https://mentor.ieee.org/omniran/dcn/14/omniran-14-0047-00-00TG-july-2nd-meeting-minutes.docx</a:t>
            </a:r>
            <a:endParaRPr lang="en-US"/>
          </a:p>
          <a:p>
            <a:r>
              <a:rPr lang="en-US"/>
              <a:t>Meeting in San Diego, CA on Jul 14</a:t>
            </a:r>
            <a:r>
              <a:rPr lang="en-US" baseline="30000"/>
              <a:t>th</a:t>
            </a:r>
            <a:r>
              <a:rPr lang="en-US"/>
              <a:t> /15</a:t>
            </a:r>
            <a:r>
              <a:rPr lang="en-US" baseline="30000"/>
              <a:t>th</a:t>
            </a:r>
            <a:endParaRPr lang="en-US"/>
          </a:p>
          <a:p>
            <a:pPr lvl="1"/>
            <a:r>
              <a:rPr lang="en-US"/>
              <a:t>13 participants</a:t>
            </a:r>
          </a:p>
          <a:p>
            <a:pPr lvl="1"/>
            <a:r>
              <a:rPr lang="en-US"/>
              <a:t>Discussions:</a:t>
            </a:r>
          </a:p>
          <a:p>
            <a:pPr lvl="2"/>
            <a:r>
              <a:rPr lang="en-US"/>
              <a:t>Refinement of ToC of 802.1CF</a:t>
            </a:r>
          </a:p>
          <a:p>
            <a:pPr lvl="2"/>
            <a:r>
              <a:rPr lang="en-US"/>
              <a:t>Text proposal on set-up of PtP links</a:t>
            </a:r>
          </a:p>
          <a:p>
            <a:pPr lvl="2"/>
            <a:r>
              <a:rPr lang="en-US"/>
              <a:t>Text proposal on dynamic spectrum access systems</a:t>
            </a:r>
          </a:p>
          <a:p>
            <a:pPr lvl="2"/>
            <a:r>
              <a:rPr lang="en-US"/>
              <a:t>Discussions on reference points of NRM and backhaul in P802.1CF</a:t>
            </a:r>
          </a:p>
          <a:p>
            <a:pPr lvl="2"/>
            <a:r>
              <a:rPr lang="en-US"/>
              <a:t>Multiple interfaces at the terminal and aggregation of multiple links</a:t>
            </a:r>
          </a:p>
          <a:p>
            <a:pPr lvl="2"/>
            <a:r>
              <a:rPr lang="en-US"/>
              <a:t>Response on liaison from ITU-T on 802.1CF</a:t>
            </a:r>
          </a:p>
          <a:p>
            <a:pPr lvl="1"/>
            <a:r>
              <a:rPr lang="en-US"/>
              <a:t>Meeting slides: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 to next session in </a:t>
            </a:r>
            <a:br>
              <a:rPr lang="en-US"/>
            </a:br>
            <a:r>
              <a:rPr lang="en-US"/>
              <a:t>Athens, September 15-18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0554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Envisioned topics:</a:t>
            </a:r>
          </a:p>
          <a:p>
            <a:pPr lvl="1"/>
            <a:r>
              <a:rPr lang="en-US"/>
              <a:t>Refinement of Network Reference Model</a:t>
            </a:r>
          </a:p>
          <a:p>
            <a:pPr lvl="1"/>
            <a:r>
              <a:rPr lang="en-US"/>
              <a:t>Review revision of text on dynamic spectrum access</a:t>
            </a:r>
          </a:p>
          <a:p>
            <a:pPr lvl="1"/>
            <a:r>
              <a:rPr lang="en-US"/>
              <a:t>Network Detection and Selection /w review by other WGs</a:t>
            </a:r>
          </a:p>
          <a:p>
            <a:pPr lvl="1"/>
            <a:r>
              <a:rPr lang="en-US"/>
              <a:t>Multiple IEEE 802 interfaces on the same link – what are the issues?</a:t>
            </a:r>
          </a:p>
          <a:p>
            <a:pPr lvl="1"/>
            <a:r>
              <a:rPr lang="en-US"/>
              <a:t>Which of the IEEE 802.15 interfaces can apply to 802.1CF?</a:t>
            </a:r>
          </a:p>
          <a:p>
            <a:pPr lvl="1"/>
            <a:r>
              <a:rPr lang="en-US"/>
              <a:t>Revision of SDN contribution text</a:t>
            </a:r>
          </a:p>
          <a:p>
            <a:pPr lvl="1"/>
            <a:r>
              <a:rPr lang="en-US"/>
              <a:t>Project development schedule</a:t>
            </a:r>
          </a:p>
          <a:p>
            <a:pPr lvl="1"/>
            <a:endParaRPr lang="en-US"/>
          </a:p>
          <a:p>
            <a:r>
              <a:rPr lang="en-US"/>
              <a:t>Conference calls on September 4</a:t>
            </a:r>
            <a:r>
              <a:rPr lang="en-US" baseline="30000"/>
              <a:t>th</a:t>
            </a:r>
            <a:r>
              <a:rPr lang="en-US"/>
              <a:t> and October 21</a:t>
            </a:r>
            <a:r>
              <a:rPr lang="en-US" baseline="30000"/>
              <a:t>st</a:t>
            </a:r>
            <a:r>
              <a:rPr lang="en-US"/>
              <a:t>, 10:00AM ET</a:t>
            </a:r>
          </a:p>
          <a:p>
            <a:pPr lvl="1"/>
            <a:r>
              <a:rPr lang="en-US"/>
              <a:t>Dial-in details on OmniRAN TG Wiki page on mentor</a:t>
            </a:r>
            <a:br>
              <a:rPr lang="en-US"/>
            </a:br>
            <a:r>
              <a:rPr lang="en-US">
                <a:hlinkClick r:id="rId2"/>
              </a:rPr>
              <a:t>https://mentor.ieee.org/omniran/bp/StartPage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311</Words>
  <Application>Microsoft Macintosh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IEEE 802.1 OmniRAN TG Status Report to IEEE 802 WGs</vt:lpstr>
      <vt:lpstr>IEEE 802.1 OmniRAN TG Resources</vt:lpstr>
      <vt:lpstr>OmniRAN TG Activities</vt:lpstr>
      <vt:lpstr>Looking forward to next session in  Athens, September 15-18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81</cp:revision>
  <cp:lastPrinted>1998-02-10T13:28:06Z</cp:lastPrinted>
  <dcterms:created xsi:type="dcterms:W3CDTF">2013-03-11T14:14:17Z</dcterms:created>
  <dcterms:modified xsi:type="dcterms:W3CDTF">2014-07-16T01:54:11Z</dcterms:modified>
</cp:coreProperties>
</file>