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2" r:id="rId3"/>
    <p:sldId id="275" r:id="rId4"/>
    <p:sldId id="276" r:id="rId5"/>
    <p:sldId id="277" r:id="rId6"/>
    <p:sldId id="278" r:id="rId7"/>
    <p:sldId id="271" r:id="rId8"/>
    <p:sldId id="300" r:id="rId9"/>
    <p:sldId id="301" r:id="rId10"/>
    <p:sldId id="295" r:id="rId11"/>
    <p:sldId id="296" r:id="rId12"/>
    <p:sldId id="297" r:id="rId13"/>
    <p:sldId id="298" r:id="rId14"/>
    <p:sldId id="29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75" d="100"/>
          <a:sy n="75" d="100"/>
        </p:scale>
        <p:origin x="-102"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omniran-14-0074-00-00TG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November 2014 </a:t>
            </a:r>
            <a:r>
              <a:rPr lang="en-US" dirty="0" smtClean="0"/>
              <a:t>F2F Meeting</a:t>
            </a:r>
            <a:endParaRPr lang="en-US" dirty="0"/>
          </a:p>
        </p:txBody>
      </p:sp>
      <p:sp>
        <p:nvSpPr>
          <p:cNvPr id="3" name="Subtitle 2"/>
          <p:cNvSpPr>
            <a:spLocks noGrp="1"/>
          </p:cNvSpPr>
          <p:nvPr>
            <p:ph type="subTitle" idx="1"/>
          </p:nvPr>
        </p:nvSpPr>
        <p:spPr/>
        <p:txBody>
          <a:bodyPr/>
          <a:lstStyle/>
          <a:p>
            <a:r>
              <a:rPr lang="en-US" dirty="0" smtClean="0"/>
              <a:t>2014-10-28</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62500" lnSpcReduction="20000"/>
          </a:bodyPr>
          <a:lstStyle/>
          <a:p>
            <a:r>
              <a:rPr lang="en-GB" dirty="0" smtClean="0"/>
              <a:t>Call Meeting to Order</a:t>
            </a:r>
          </a:p>
          <a:p>
            <a:pPr lvl="1"/>
            <a:r>
              <a:rPr lang="en-GB" dirty="0" smtClean="0"/>
              <a:t>Meeting called to order by chair at </a:t>
            </a:r>
          </a:p>
          <a:p>
            <a:r>
              <a:rPr lang="en-GB" dirty="0" smtClean="0"/>
              <a:t>Minutes taker:</a:t>
            </a:r>
          </a:p>
          <a:p>
            <a:pPr lvl="1"/>
            <a:r>
              <a:rPr lang="en-GB" dirty="0" smtClean="0"/>
              <a:t> </a:t>
            </a:r>
            <a:endParaRPr lang="en-GB" dirty="0" smtClean="0"/>
          </a:p>
          <a:p>
            <a:r>
              <a:rPr lang="en-US" dirty="0" err="1" smtClean="0"/>
              <a:t>Attendence</a:t>
            </a:r>
            <a:r>
              <a:rPr lang="en-US" dirty="0" smtClean="0"/>
              <a:t> recording</a:t>
            </a:r>
          </a:p>
          <a:p>
            <a:pPr lvl="1"/>
            <a:r>
              <a:rPr lang="en-US" dirty="0" smtClean="0"/>
              <a:t>Please sign in IMAT</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58053951"/>
              </p:ext>
            </p:extLst>
          </p:nvPr>
        </p:nvGraphicFramePr>
        <p:xfrm>
          <a:off x="914400" y="36576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Nokia</a:t>
                      </a:r>
                      <a:r>
                        <a:rPr lang="en-US" sz="1400" baseline="0" dirty="0" smtClean="0">
                          <a:solidFill>
                            <a:schemeClr val="bg1">
                              <a:lumMod val="85000"/>
                            </a:schemeClr>
                          </a:solidFill>
                        </a:rPr>
                        <a:t> Networks</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Hesham </a:t>
                      </a:r>
                      <a:r>
                        <a:rPr lang="de-DE" sz="1400" dirty="0" err="1" smtClean="0">
                          <a:solidFill>
                            <a:schemeClr val="bg1">
                              <a:lumMod val="85000"/>
                            </a:schemeClr>
                          </a:solidFill>
                        </a:rPr>
                        <a:t>ElBakoury</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Huawei</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chemeClr val="bg1">
                              <a:lumMod val="85000"/>
                            </a:schemeClr>
                          </a:solidFill>
                        </a:rPr>
                        <a:t>Yonggang</a:t>
                      </a:r>
                      <a:r>
                        <a:rPr lang="de-DE" sz="1400" dirty="0" smtClean="0">
                          <a:solidFill>
                            <a:schemeClr val="bg1">
                              <a:lumMod val="85000"/>
                            </a:schemeClr>
                          </a:solidFill>
                        </a:rPr>
                        <a:t> Fang</a:t>
                      </a:r>
                      <a:endParaRPr lang="en-US" sz="1400" dirty="0">
                        <a:solidFill>
                          <a:schemeClr val="bg1">
                            <a:lumMod val="85000"/>
                          </a:schemeClr>
                        </a:solidFill>
                      </a:endParaRPr>
                    </a:p>
                  </a:txBody>
                  <a:tcPr/>
                </a:tc>
                <a:tc>
                  <a:txBody>
                    <a:bodyPr/>
                    <a:lstStyle/>
                    <a:p>
                      <a:r>
                        <a:rPr lang="de-DE"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smtClean="0">
                          <a:solidFill>
                            <a:schemeClr val="bg1">
                              <a:lumMod val="85000"/>
                            </a:schemeClr>
                          </a:solidFill>
                        </a:rPr>
                        <a:t>Jouni </a:t>
                      </a:r>
                      <a:r>
                        <a:rPr lang="de-DE" sz="1400" dirty="0" err="1" smtClean="0">
                          <a:solidFill>
                            <a:schemeClr val="bg1">
                              <a:lumMod val="85000"/>
                            </a:schemeClr>
                          </a:solidFill>
                        </a:rPr>
                        <a:t>Korhonen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Broadcom</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Antonio de la Oliva</a:t>
                      </a: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de-DE" sz="1400" dirty="0" smtClean="0">
                          <a:solidFill>
                            <a:schemeClr val="bg1">
                              <a:lumMod val="85000"/>
                            </a:schemeClr>
                          </a:solidFill>
                        </a:rPr>
                        <a:t>Paul </a:t>
                      </a:r>
                      <a:r>
                        <a:rPr lang="de-DE" sz="1400" dirty="0" err="1" smtClean="0">
                          <a:solidFill>
                            <a:schemeClr val="bg1">
                              <a:lumMod val="85000"/>
                            </a:schemeClr>
                          </a:solidFill>
                        </a:rPr>
                        <a:t>Congdon</a:t>
                      </a:r>
                      <a:endParaRPr lang="en-US" sz="1400" dirty="0">
                        <a:solidFill>
                          <a:schemeClr val="bg1">
                            <a:lumMod val="85000"/>
                          </a:schemeClr>
                        </a:solidFill>
                      </a:endParaRPr>
                    </a:p>
                  </a:txBody>
                  <a:tcPr/>
                </a:tc>
                <a:tc>
                  <a:txBody>
                    <a:bodyPr/>
                    <a:lstStyle/>
                    <a:p>
                      <a:r>
                        <a:rPr lang="de-DE" sz="1400" dirty="0" err="1" smtClean="0">
                          <a:solidFill>
                            <a:schemeClr val="bg1">
                              <a:lumMod val="85000"/>
                            </a:schemeClr>
                          </a:solidFill>
                        </a:rPr>
                        <a:t>Tallac</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Huawei</a:t>
                      </a: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Roger Marks</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EthAirNet</a:t>
                      </a:r>
                      <a:r>
                        <a:rPr lang="de-DE" sz="1400" dirty="0" smtClean="0">
                          <a:solidFill>
                            <a:schemeClr val="bg1">
                              <a:lumMod val="85000"/>
                            </a:schemeClr>
                          </a:solidFill>
                        </a:rPr>
                        <a:t> Ass.; ETRI</a:t>
                      </a:r>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625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SDN &amp; NFV Considerations</a:t>
            </a:r>
          </a:p>
          <a:p>
            <a:pPr lvl="1"/>
            <a:r>
              <a:rPr lang="en-US" dirty="0" smtClean="0"/>
              <a:t>P802.1CF contributions</a:t>
            </a:r>
          </a:p>
          <a:p>
            <a:pPr lvl="2"/>
            <a:r>
              <a:rPr lang="en-US" dirty="0" smtClean="0"/>
              <a:t>Network reference model</a:t>
            </a:r>
          </a:p>
          <a:p>
            <a:pPr lvl="2"/>
            <a:r>
              <a:rPr lang="en-US" dirty="0" smtClean="0"/>
              <a:t>Functional design and decomposition</a:t>
            </a:r>
          </a:p>
          <a:p>
            <a:pPr lvl="2"/>
            <a:r>
              <a:rPr lang="en-US" dirty="0" smtClean="0"/>
              <a:t>SDN Abstraction</a:t>
            </a:r>
          </a:p>
          <a:p>
            <a:pPr lvl="1"/>
            <a:r>
              <a:rPr lang="en-US" dirty="0" smtClean="0"/>
              <a:t>Project planning</a:t>
            </a:r>
          </a:p>
          <a:p>
            <a:pPr lvl="1"/>
            <a:r>
              <a:rPr lang="en-US" dirty="0" smtClean="0"/>
              <a:t>Status report to IEEE 802 WGs</a:t>
            </a:r>
          </a:p>
          <a:p>
            <a:pPr lvl="1"/>
            <a:r>
              <a:rPr lang="en-US" dirty="0" smtClean="0"/>
              <a:t>AOB</a:t>
            </a:r>
          </a:p>
          <a:p>
            <a:pPr lvl="1"/>
            <a:endParaRPr lang="en-US" dirty="0" smtClean="0"/>
          </a:p>
          <a:p>
            <a:r>
              <a:rPr lang="en-US" dirty="0" smtClean="0"/>
              <a:t>Schedules of topics and </a:t>
            </a:r>
            <a:r>
              <a:rPr lang="en-US" dirty="0" err="1" smtClean="0"/>
              <a:t>presentaions</a:t>
            </a:r>
            <a:endParaRPr lang="en-US" dirty="0" smtClean="0"/>
          </a:p>
          <a:p>
            <a:pPr lvl="1"/>
            <a:r>
              <a:rPr lang="en-US" dirty="0" smtClean="0"/>
              <a:t>… SDN &amp; NFV </a:t>
            </a:r>
            <a:r>
              <a:rPr lang="en-US" dirty="0" smtClean="0"/>
              <a:t>Considerations</a:t>
            </a:r>
            <a:endParaRPr lang="en-US" dirty="0" smtClean="0"/>
          </a:p>
          <a:p>
            <a:pPr lvl="1"/>
            <a:r>
              <a:rPr lang="en-US" dirty="0" smtClean="0"/>
              <a:t>… Network reference model</a:t>
            </a:r>
          </a:p>
          <a:p>
            <a:pPr lvl="1"/>
            <a:r>
              <a:rPr lang="en-US" dirty="0" smtClean="0"/>
              <a:t>… Functional design and decomposition</a:t>
            </a:r>
          </a:p>
          <a:p>
            <a:pPr lvl="1"/>
            <a:r>
              <a:rPr lang="en-US" dirty="0" smtClean="0"/>
              <a:t>… SDN Abstraction</a:t>
            </a:r>
          </a:p>
          <a:p>
            <a:endParaRPr lang="en-US" dirty="0" smtClean="0"/>
          </a:p>
          <a:p>
            <a:pPr lvl="1">
              <a:buNone/>
            </a:pPr>
            <a:endParaRPr lang="en-US" dirty="0" smtClean="0"/>
          </a:p>
        </p:txBody>
      </p:sp>
    </p:spTree>
    <p:extLst>
      <p:ext uri="{BB962C8B-B14F-4D97-AF65-F5344CB8AC3E}">
        <p14:creationId xmlns:p14="http://schemas.microsoft.com/office/powerpoint/2010/main" xmlns=""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Review of minutes</a:t>
            </a:r>
          </a:p>
          <a:p>
            <a:r>
              <a:rPr lang="en-US" dirty="0" smtClean="0"/>
              <a:t>Reports</a:t>
            </a:r>
          </a:p>
          <a:p>
            <a:r>
              <a:rPr lang="en-US" dirty="0" smtClean="0"/>
              <a:t>SDN &amp; NFV </a:t>
            </a:r>
            <a:r>
              <a:rPr lang="en-US" dirty="0" smtClean="0"/>
              <a:t>Considerations</a:t>
            </a:r>
            <a:endParaRPr lang="en-US" dirty="0" smtClean="0"/>
          </a:p>
        </p:txBody>
      </p:sp>
    </p:spTree>
    <p:extLst>
      <p:ext uri="{BB962C8B-B14F-4D97-AF65-F5344CB8AC3E}">
        <p14:creationId xmlns:p14="http://schemas.microsoft.com/office/powerpoint/2010/main" xmlns=""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P802.1CF contributions</a:t>
            </a:r>
          </a:p>
          <a:p>
            <a:pPr lvl="1"/>
            <a:r>
              <a:rPr lang="en-US" dirty="0" smtClean="0"/>
              <a:t>Network </a:t>
            </a:r>
            <a:r>
              <a:rPr lang="en-US" dirty="0" smtClean="0"/>
              <a:t>reference model</a:t>
            </a:r>
          </a:p>
          <a:p>
            <a:pPr lvl="1"/>
            <a:r>
              <a:rPr lang="en-US" dirty="0" smtClean="0"/>
              <a:t>Functional design and decomposition</a:t>
            </a:r>
          </a:p>
          <a:p>
            <a:pPr lvl="1"/>
            <a:r>
              <a:rPr lang="en-US" dirty="0" smtClean="0"/>
              <a:t>SDN Abstraction</a:t>
            </a:r>
          </a:p>
        </p:txBody>
      </p:sp>
    </p:spTree>
    <p:extLst>
      <p:ext uri="{BB962C8B-B14F-4D97-AF65-F5344CB8AC3E}">
        <p14:creationId xmlns:p14="http://schemas.microsoft.com/office/powerpoint/2010/main" xmlns="" val="318698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Project planning</a:t>
            </a:r>
          </a:p>
          <a:p>
            <a:r>
              <a:rPr lang="en-US" dirty="0" smtClean="0"/>
              <a:t>Status </a:t>
            </a:r>
            <a:r>
              <a:rPr lang="en-US" dirty="0" smtClean="0"/>
              <a:t>report to IEEE 802 WGs</a:t>
            </a:r>
          </a:p>
          <a:p>
            <a:r>
              <a:rPr lang="en-US" dirty="0" smtClean="0"/>
              <a:t>AOB</a:t>
            </a:r>
          </a:p>
          <a:p>
            <a:r>
              <a:rPr lang="en-US" dirty="0" smtClean="0"/>
              <a:t>Adjourn</a:t>
            </a:r>
            <a:endParaRPr lang="en-US" dirty="0" smtClean="0"/>
          </a:p>
        </p:txBody>
      </p:sp>
    </p:spTree>
    <p:extLst>
      <p:ext uri="{BB962C8B-B14F-4D97-AF65-F5344CB8AC3E}">
        <p14:creationId xmlns:p14="http://schemas.microsoft.com/office/powerpoint/2010/main" xmlns=""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2014 </a:t>
            </a:r>
            <a:r>
              <a:rPr lang="en-US" dirty="0"/>
              <a:t>F2F Meeting</a:t>
            </a:r>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b="1" dirty="0" smtClean="0"/>
              <a:t>Venue</a:t>
            </a:r>
            <a:endParaRPr lang="en-US" dirty="0" smtClean="0"/>
          </a:p>
          <a:p>
            <a:pPr lvl="1"/>
            <a:r>
              <a:rPr lang="en-US" dirty="0" smtClean="0"/>
              <a:t>Grand Hyatt San Antonio, </a:t>
            </a:r>
            <a:br>
              <a:rPr lang="en-US" dirty="0" smtClean="0"/>
            </a:br>
            <a:r>
              <a:rPr lang="en-US" dirty="0" smtClean="0"/>
              <a:t>600 East Market Street, San Antonio, TX USA</a:t>
            </a:r>
            <a:endParaRPr lang="en-US" dirty="0" smtClean="0"/>
          </a:p>
          <a:p>
            <a:pPr>
              <a:buNone/>
            </a:pPr>
            <a:endParaRPr lang="de-DE" dirty="0" smtClean="0"/>
          </a:p>
          <a:p>
            <a:r>
              <a:rPr lang="de-DE" dirty="0" smtClean="0"/>
              <a:t>Sessions; </a:t>
            </a:r>
            <a:r>
              <a:rPr lang="de-DE" dirty="0" err="1" smtClean="0"/>
              <a:t>meeting</a:t>
            </a:r>
            <a:r>
              <a:rPr lang="de-DE" dirty="0" smtClean="0"/>
              <a:t> </a:t>
            </a:r>
            <a:r>
              <a:rPr lang="de-DE" dirty="0" err="1" smtClean="0"/>
              <a:t>room</a:t>
            </a:r>
            <a:r>
              <a:rPr lang="de-DE" dirty="0" smtClean="0"/>
              <a:t> (2</a:t>
            </a:r>
            <a:r>
              <a:rPr lang="de-DE" baseline="30000" dirty="0" smtClean="0"/>
              <a:t>nd</a:t>
            </a:r>
            <a:r>
              <a:rPr lang="de-DE" dirty="0" smtClean="0"/>
              <a:t> </a:t>
            </a:r>
            <a:r>
              <a:rPr lang="de-DE" dirty="0" err="1" smtClean="0"/>
              <a:t>level</a:t>
            </a:r>
            <a:r>
              <a:rPr lang="de-DE" dirty="0" smtClean="0"/>
              <a:t>)</a:t>
            </a:r>
            <a:endParaRPr lang="de-DE" dirty="0" smtClean="0"/>
          </a:p>
          <a:p>
            <a:pPr lvl="1"/>
            <a:r>
              <a:rPr lang="en-US" dirty="0" smtClean="0"/>
              <a:t>Mon,	</a:t>
            </a:r>
            <a:r>
              <a:rPr lang="en-US" dirty="0" smtClean="0"/>
              <a:t>Nov</a:t>
            </a:r>
            <a:r>
              <a:rPr lang="en-US" dirty="0" smtClean="0"/>
              <a:t> 3</a:t>
            </a:r>
            <a:r>
              <a:rPr lang="en-US" baseline="30000" dirty="0" smtClean="0"/>
              <a:t>rd</a:t>
            </a:r>
            <a:r>
              <a:rPr lang="en-US" dirty="0" smtClean="0"/>
              <a:t>, 14:00 </a:t>
            </a:r>
            <a:r>
              <a:rPr lang="en-US" dirty="0" smtClean="0"/>
              <a:t>- </a:t>
            </a:r>
            <a:r>
              <a:rPr lang="en-US" dirty="0" smtClean="0"/>
              <a:t>18:00; Mission A</a:t>
            </a:r>
            <a:endParaRPr lang="en-US" dirty="0" smtClean="0"/>
          </a:p>
          <a:p>
            <a:pPr lvl="1"/>
            <a:r>
              <a:rPr lang="en-US" dirty="0" smtClean="0"/>
              <a:t>Tue,	</a:t>
            </a:r>
            <a:r>
              <a:rPr lang="en-US" dirty="0" smtClean="0"/>
              <a:t>Nov 4</a:t>
            </a:r>
            <a:r>
              <a:rPr lang="en-US" baseline="30000" dirty="0" smtClean="0"/>
              <a:t>th</a:t>
            </a:r>
            <a:r>
              <a:rPr lang="en-US" dirty="0" smtClean="0"/>
              <a:t>, </a:t>
            </a:r>
            <a:r>
              <a:rPr lang="en-US" dirty="0" smtClean="0"/>
              <a:t>13:30 - </a:t>
            </a:r>
            <a:r>
              <a:rPr lang="en-US" dirty="0" smtClean="0"/>
              <a:t>18:00; Lone Star B</a:t>
            </a:r>
            <a:endParaRPr lang="en-US" dirty="0" smtClean="0"/>
          </a:p>
          <a:p>
            <a:pPr lvl="1"/>
            <a:r>
              <a:rPr lang="en-US" dirty="0" smtClean="0"/>
              <a:t>Wed,	</a:t>
            </a:r>
            <a:r>
              <a:rPr lang="en-US" dirty="0" smtClean="0"/>
              <a:t>Nov 5</a:t>
            </a:r>
            <a:r>
              <a:rPr lang="en-US" baseline="30000" dirty="0" smtClean="0"/>
              <a:t>th</a:t>
            </a:r>
            <a:r>
              <a:rPr lang="en-US" dirty="0" smtClean="0"/>
              <a:t>, </a:t>
            </a:r>
            <a:r>
              <a:rPr lang="en-US" dirty="0" smtClean="0"/>
              <a:t>13:30 - </a:t>
            </a:r>
            <a:r>
              <a:rPr lang="en-US" dirty="0" smtClean="0"/>
              <a:t>18:00; Mission A</a:t>
            </a:r>
            <a:endParaRPr lang="en-US" dirty="0" smtClean="0"/>
          </a:p>
          <a:p>
            <a:pPr lvl="1"/>
            <a:r>
              <a:rPr lang="en-US" dirty="0" smtClean="0"/>
              <a:t>Thu,	</a:t>
            </a:r>
            <a:r>
              <a:rPr lang="en-US" dirty="0" smtClean="0"/>
              <a:t>Nov 6</a:t>
            </a:r>
            <a:r>
              <a:rPr lang="en-US" baseline="30000" dirty="0" smtClean="0"/>
              <a:t>th</a:t>
            </a:r>
            <a:r>
              <a:rPr lang="en-US" dirty="0" smtClean="0"/>
              <a:t>, 09:00 </a:t>
            </a:r>
            <a:r>
              <a:rPr lang="en-US" dirty="0" smtClean="0"/>
              <a:t>- </a:t>
            </a:r>
            <a:r>
              <a:rPr lang="en-US" dirty="0" smtClean="0"/>
              <a:t>12:30; Mission A</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11/7</a:t>
                      </a:r>
                      <a:endParaRPr lang="en-US" sz="1800" dirty="0">
                        <a:solidFill>
                          <a:schemeClr val="tx2"/>
                        </a:solidFill>
                      </a:endParaRPr>
                    </a:p>
                  </a:txBody>
                  <a:tcPr marL="0" marR="0" marT="0" marB="0">
                    <a:solidFill>
                      <a:schemeClr val="bg1"/>
                    </a:solidFill>
                  </a:tcPr>
                </a:tc>
              </a:tr>
              <a:tr h="418368">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4">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rowSpan="2">
                  <a:txBody>
                    <a:bodyPr/>
                    <a:lstStyle/>
                    <a:p>
                      <a:r>
                        <a:rPr lang="en-US" sz="1200" dirty="0" smtClean="0"/>
                        <a:t>802.11 WNG</a:t>
                      </a:r>
                      <a:endParaRPr lang="en-US" sz="1200" dirty="0"/>
                    </a:p>
                  </a:txBody>
                  <a:tcPr marL="36000" marR="36000" marT="36000" marB="36000">
                    <a:solidFill>
                      <a:schemeClr val="bg1">
                        <a:lumMod val="85000"/>
                      </a:schemeClr>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5">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4629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200" dirty="0" smtClean="0"/>
                        <a:t>802.11 ARC</a:t>
                      </a:r>
                      <a:endParaRPr lang="en-US" sz="12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endParaRPr lang="en-US"/>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Joint 802.1/802.15</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2014 F2F</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SDN &amp; NFV Considerations</a:t>
            </a:r>
          </a:p>
          <a:p>
            <a:r>
              <a:rPr lang="en-US" dirty="0" smtClean="0"/>
              <a:t>P802.1CF contributions</a:t>
            </a:r>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Project planning</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44</TotalTime>
  <Words>832</Words>
  <Application>Microsoft Office PowerPoint</Application>
  <PresentationFormat>On-screen Show (4:3)</PresentationFormat>
  <Paragraphs>169</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November 2014 F2F Meeting</vt:lpstr>
      <vt:lpstr>November 2014 F2F Meeting</vt:lpstr>
      <vt:lpstr>Participants, Patents, and Duty to Inform</vt:lpstr>
      <vt:lpstr>Patent Related Links</vt:lpstr>
      <vt:lpstr>Call for Potentially Essential Patents</vt:lpstr>
      <vt:lpstr>Other Guidelines for IEEE WG Meetings</vt:lpstr>
      <vt:lpstr>Resources – URLs</vt:lpstr>
      <vt:lpstr>Nov 2014 Agenda Graphics</vt:lpstr>
      <vt:lpstr>Agenda proposal for November 2014 F2F</vt:lpstr>
      <vt:lpstr>Business#1</vt:lpstr>
      <vt:lpstr>Business#2</vt:lpstr>
      <vt:lpstr>Business#3</vt:lpstr>
      <vt:lpstr>Business#4</vt:lpstr>
      <vt:lpstr>Business#5</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164</cp:revision>
  <cp:lastPrinted>1998-02-10T13:28:06Z</cp:lastPrinted>
  <dcterms:created xsi:type="dcterms:W3CDTF">2011-12-30T17:06:23Z</dcterms:created>
  <dcterms:modified xsi:type="dcterms:W3CDTF">2014-10-28T09:56:56Z</dcterms:modified>
</cp:coreProperties>
</file>