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5" d="100"/>
          <a:sy n="95" d="100"/>
        </p:scale>
        <p:origin x="-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err="1" smtClean="0"/>
              <a:t>omniran-14-0084-00-00TG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83-00-00TG-p802-1cf-network-reference-model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2014-11-06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Achievements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Meeting in San Antonio, TX on November 3</a:t>
            </a:r>
            <a:r>
              <a:rPr lang="en-US" baseline="30000"/>
              <a:t>rd</a:t>
            </a:r>
            <a:r>
              <a:rPr lang="en-US"/>
              <a:t>  – 6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r>
              <a:rPr lang="en-US"/>
              <a:t>14+ participants, 4 sessions, total 12 hours discussions</a:t>
            </a:r>
          </a:p>
          <a:p>
            <a:pPr lvl="1"/>
            <a:r>
              <a:rPr lang="en-US"/>
              <a:t>9 technical contributions, 8 contributors</a:t>
            </a:r>
          </a:p>
          <a:p>
            <a:pPr lvl="1"/>
            <a:r>
              <a:rPr lang="en-US" dirty="0"/>
              <a:t>Network reference model</a:t>
            </a:r>
          </a:p>
          <a:p>
            <a:pPr lvl="2"/>
            <a:r>
              <a:rPr lang="en-US" dirty="0"/>
              <a:t>Agreed on details and text on NRM</a:t>
            </a:r>
          </a:p>
          <a:p>
            <a:pPr lvl="2"/>
            <a:r>
              <a:rPr lang="en-US" dirty="0"/>
              <a:t>Conclusion captured in </a:t>
            </a:r>
            <a:r>
              <a:rPr lang="en-US" dirty="0">
                <a:hlinkClick r:id="rId2"/>
              </a:rPr>
              <a:t>https://mentor.ieee.org/omniran/dcn/14/omniran-14-0083-00-00TG-p802-1cf-network-reference-model.docx</a:t>
            </a:r>
            <a:endParaRPr lang="en-US" dirty="0"/>
          </a:p>
          <a:p>
            <a:pPr lvl="1"/>
            <a:r>
              <a:rPr lang="en-US" dirty="0"/>
              <a:t>Reviewed initial text proposals on Datapath Establishment, Dynamic Spectrum Access and Network Discovery and Selection</a:t>
            </a:r>
          </a:p>
          <a:p>
            <a:pPr lvl="1"/>
            <a:r>
              <a:rPr lang="en-US" dirty="0"/>
              <a:t>Special session on SDN &amp; NFV on Tuesday afternoon</a:t>
            </a:r>
          </a:p>
          <a:p>
            <a:pPr lvl="1"/>
            <a:r>
              <a:rPr lang="en-US" dirty="0"/>
              <a:t>Discussion about P802.1CF project plan</a:t>
            </a:r>
          </a:p>
          <a:p>
            <a:pPr lvl="2"/>
            <a:r>
              <a:rPr lang="en-US" dirty="0"/>
              <a:t>Initial draft after Mar 2015, WG LB Mar 2016, SB Mar 2017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session in </a:t>
            </a:r>
            <a:br>
              <a:rPr lang="en-US"/>
            </a:br>
            <a:r>
              <a:rPr lang="en-US"/>
              <a:t>Atlanta, Jan 12-15,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Envisioned topics:</a:t>
            </a:r>
          </a:p>
          <a:p>
            <a:pPr lvl="1"/>
            <a:r>
              <a:rPr lang="en-US"/>
              <a:t>Review revisions of text on dynamic spectrum access, datapath establishment and NDS</a:t>
            </a:r>
          </a:p>
          <a:p>
            <a:pPr lvl="1"/>
            <a:r>
              <a:rPr lang="en-US"/>
              <a:t>SDN abstraction</a:t>
            </a:r>
          </a:p>
          <a:p>
            <a:pPr lvl="1"/>
            <a:r>
              <a:rPr lang="en-US"/>
              <a:t>Entities and Identifiers</a:t>
            </a:r>
          </a:p>
          <a:p>
            <a:pPr lvl="1"/>
            <a:r>
              <a:rPr lang="en-US"/>
              <a:t>Backhaul representation</a:t>
            </a:r>
          </a:p>
          <a:p>
            <a:pPr lvl="1"/>
            <a:endParaRPr lang="en-US"/>
          </a:p>
          <a:p>
            <a:r>
              <a:rPr lang="en-US"/>
              <a:t>Conference call on December 16</a:t>
            </a:r>
            <a:r>
              <a:rPr lang="en-US" baseline="30000"/>
              <a:t>th</a:t>
            </a:r>
            <a:r>
              <a:rPr lang="en-US"/>
              <a:t> , 10:00AM ET</a:t>
            </a:r>
          </a:p>
          <a:p>
            <a:pPr lvl="1"/>
            <a:r>
              <a:rPr lang="en-US"/>
              <a:t>FYI: Another conference call on Februar 10</a:t>
            </a:r>
            <a:r>
              <a:rPr lang="en-US" baseline="30000"/>
              <a:t>th</a:t>
            </a:r>
            <a:r>
              <a:rPr lang="en-US"/>
              <a:t>, 10:00 AM ET</a:t>
            </a:r>
            <a:endParaRPr lang="en-US"/>
          </a:p>
          <a:p>
            <a:pPr lvl="1"/>
            <a:r>
              <a:rPr lang="en-US"/>
              <a:t>Dial-in details on OmniRAN TG Wiki page on mentor</a:t>
            </a:r>
            <a:br>
              <a:rPr lang="en-US"/>
            </a:br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273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IEEE 802 WGs</vt:lpstr>
      <vt:lpstr>IEEE 802.1 OmniRAN TG Resources</vt:lpstr>
      <vt:lpstr>OmniRAN TG Achievements</vt:lpstr>
      <vt:lpstr>Looking forward to next session in  Atlanta, Jan 12-15, 2015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94</cp:revision>
  <cp:lastPrinted>1998-02-10T13:28:06Z</cp:lastPrinted>
  <dcterms:created xsi:type="dcterms:W3CDTF">2013-03-11T14:14:17Z</dcterms:created>
  <dcterms:modified xsi:type="dcterms:W3CDTF">2014-11-06T17:53:32Z</dcterms:modified>
</cp:coreProperties>
</file>