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2" r:id="rId3"/>
    <p:sldId id="275" r:id="rId4"/>
    <p:sldId id="276" r:id="rId5"/>
    <p:sldId id="277" r:id="rId6"/>
    <p:sldId id="278" r:id="rId7"/>
    <p:sldId id="271" r:id="rId8"/>
    <p:sldId id="300" r:id="rId9"/>
    <p:sldId id="301" r:id="rId10"/>
    <p:sldId id="303" r:id="rId11"/>
    <p:sldId id="296" r:id="rId12"/>
    <p:sldId id="297"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20" d="100"/>
          <a:sy n="120" d="100"/>
        </p:scale>
        <p:origin x="-108"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omniran-15-0001-00-00TG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4/omniran-14-0087-00-00TG-december-16-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January 2015 </a:t>
            </a:r>
            <a:r>
              <a:rPr lang="en-US" dirty="0" smtClean="0"/>
              <a:t>F2F Meeting</a:t>
            </a:r>
            <a:endParaRPr lang="en-US" dirty="0"/>
          </a:p>
        </p:txBody>
      </p:sp>
      <p:sp>
        <p:nvSpPr>
          <p:cNvPr id="3" name="Subtitle 2"/>
          <p:cNvSpPr>
            <a:spLocks noGrp="1"/>
          </p:cNvSpPr>
          <p:nvPr>
            <p:ph type="subTitle" idx="1"/>
          </p:nvPr>
        </p:nvSpPr>
        <p:spPr/>
        <p:txBody>
          <a:bodyPr/>
          <a:lstStyle/>
          <a:p>
            <a:r>
              <a:rPr lang="en-US" dirty="0" smtClean="0"/>
              <a:t>2015-01-08</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a:r>
            <a:r>
              <a:rPr lang="en-GB" dirty="0" smtClean="0"/>
              <a:t>at</a:t>
            </a:r>
            <a:endParaRPr lang="en-GB" dirty="0" smtClean="0"/>
          </a:p>
          <a:p>
            <a:r>
              <a:rPr lang="en-GB" dirty="0" smtClean="0"/>
              <a:t>Minutes taker:</a:t>
            </a:r>
          </a:p>
          <a:p>
            <a:pPr lvl="1"/>
            <a:r>
              <a:rPr lang="en-GB" dirty="0" smtClean="0"/>
              <a:t> </a:t>
            </a:r>
            <a:r>
              <a:rPr lang="en-GB" dirty="0" smtClean="0"/>
              <a:t> </a:t>
            </a:r>
            <a:endParaRPr lang="en-GB" dirty="0" smtClean="0"/>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1825578635"/>
              </p:ext>
            </p:extLst>
          </p:nvPr>
        </p:nvGraphicFramePr>
        <p:xfrm>
          <a:off x="914400" y="36576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bg1">
                              <a:lumMod val="85000"/>
                            </a:schemeClr>
                          </a:solidFill>
                        </a:rPr>
                        <a:t>Jim Welch</a:t>
                      </a:r>
                    </a:p>
                  </a:txBody>
                  <a:tcPr/>
                </a:tc>
                <a:tc>
                  <a:txBody>
                    <a:bodyPr/>
                    <a:lstStyle/>
                    <a:p>
                      <a:r>
                        <a:rPr lang="en-US" sz="1400" dirty="0">
                          <a:solidFill>
                            <a:schemeClr val="bg1">
                              <a:lumMod val="85000"/>
                            </a:schemeClr>
                          </a:solidFill>
                        </a:rPr>
                        <a:t>IneoQuest</a:t>
                      </a:r>
                    </a:p>
                  </a:txBody>
                  <a:tcPr/>
                </a:tc>
              </a:tr>
              <a:tr h="292100">
                <a:tc>
                  <a:txBody>
                    <a:bodyPr/>
                    <a:lstStyle/>
                    <a:p>
                      <a:r>
                        <a:rPr lang="en-US" sz="1400" dirty="0" smtClean="0">
                          <a:solidFill>
                            <a:schemeClr val="bg1">
                              <a:lumMod val="85000"/>
                            </a:schemeClr>
                          </a:solidFill>
                        </a:rPr>
                        <a:t>Y.K.</a:t>
                      </a:r>
                      <a:r>
                        <a:rPr lang="en-US" sz="1400" baseline="0" dirty="0" smtClean="0">
                          <a:solidFill>
                            <a:schemeClr val="bg1">
                              <a:lumMod val="85000"/>
                            </a:schemeClr>
                          </a:solidFill>
                        </a:rPr>
                        <a:t> Kim</a:t>
                      </a:r>
                      <a:endParaRPr lang="en-US" sz="1400" dirty="0" smtClean="0">
                        <a:solidFill>
                          <a:schemeClr val="bg1">
                            <a:lumMod val="85000"/>
                          </a:schemeClr>
                        </a:solidFill>
                      </a:endParaRPr>
                    </a:p>
                  </a:txBody>
                  <a:tcPr/>
                </a:tc>
                <a:tc>
                  <a:txBody>
                    <a:bodyPr/>
                    <a:lstStyle/>
                    <a:p>
                      <a:r>
                        <a:rPr lang="en-US" sz="1400" dirty="0">
                          <a:solidFill>
                            <a:schemeClr val="bg1">
                              <a:lumMod val="85000"/>
                            </a:schemeClr>
                          </a:solidFill>
                        </a:rPr>
                        <a:t>Catholic University</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bg1">
                              <a:lumMod val="85000"/>
                            </a:schemeClr>
                          </a:solidFill>
                        </a:rPr>
                        <a:t>Ching-Tanng Hsieh</a:t>
                      </a:r>
                    </a:p>
                  </a:txBody>
                  <a:tcPr/>
                </a:tc>
                <a:tc>
                  <a:txBody>
                    <a:bodyPr/>
                    <a:lstStyle/>
                    <a:p>
                      <a:r>
                        <a:rPr lang="en-US" sz="1400" dirty="0">
                          <a:solidFill>
                            <a:schemeClr val="bg1">
                              <a:lumMod val="85000"/>
                            </a:schemeClr>
                          </a:solidFill>
                        </a:rPr>
                        <a:t>ITRI</a:t>
                      </a:r>
                    </a:p>
                  </a:txBody>
                  <a:tcPr/>
                </a:tc>
              </a:tr>
              <a:tr h="292100">
                <a:tc>
                  <a:txBody>
                    <a:bodyPr/>
                    <a:lstStyle/>
                    <a:p>
                      <a:r>
                        <a:rPr lang="en-US" sz="1400" dirty="0">
                          <a:solidFill>
                            <a:schemeClr val="bg1">
                              <a:lumMod val="85000"/>
                            </a:schemeClr>
                          </a:solidFill>
                        </a:rPr>
                        <a:t>Weiying Cheng</a:t>
                      </a:r>
                    </a:p>
                  </a:txBody>
                  <a:tcPr/>
                </a:tc>
                <a:tc>
                  <a:txBody>
                    <a:bodyPr/>
                    <a:lstStyle/>
                    <a:p>
                      <a:r>
                        <a:rPr lang="en-US" sz="1400" dirty="0">
                          <a:solidFill>
                            <a:schemeClr val="bg1">
                              <a:lumMod val="85000"/>
                            </a:schemeClr>
                          </a:solidFill>
                        </a:rPr>
                        <a:t>Coriant</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bg1">
                              <a:lumMod val="85000"/>
                            </a:schemeClr>
                          </a:solidFill>
                        </a:rPr>
                        <a:t>Harry Bims</a:t>
                      </a:r>
                    </a:p>
                  </a:txBody>
                  <a:tcPr/>
                </a:tc>
                <a:tc>
                  <a:txBody>
                    <a:bodyPr/>
                    <a:lstStyle/>
                    <a:p>
                      <a:r>
                        <a:rPr lang="en-US" sz="1400" dirty="0">
                          <a:solidFill>
                            <a:schemeClr val="bg1">
                              <a:lumMod val="85000"/>
                            </a:schemeClr>
                          </a:solidFill>
                        </a:rPr>
                        <a:t>Bims Labs</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Paul Bottorff</a:t>
                      </a:r>
                    </a:p>
                  </a:txBody>
                  <a:tcPr/>
                </a:tc>
                <a:tc>
                  <a:txBody>
                    <a:bodyPr/>
                    <a:lstStyle/>
                    <a:p>
                      <a:r>
                        <a:rPr lang="en-US" sz="1400" dirty="0">
                          <a:solidFill>
                            <a:schemeClr val="bg1">
                              <a:lumMod val="85000"/>
                            </a:schemeClr>
                          </a:solidFill>
                        </a:rPr>
                        <a:t>HP</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bg1">
                              <a:lumMod val="85000"/>
                            </a:schemeClr>
                          </a:solidFill>
                        </a:rPr>
                        <a:t>Kathryn Bennett</a:t>
                      </a:r>
                    </a:p>
                  </a:txBody>
                  <a:tcPr/>
                </a:tc>
                <a:tc>
                  <a:txBody>
                    <a:bodyPr/>
                    <a:lstStyle/>
                    <a:p>
                      <a:r>
                        <a:rPr lang="en-US" sz="1400" dirty="0">
                          <a:solidFill>
                            <a:schemeClr val="bg1">
                              <a:lumMod val="85000"/>
                            </a:schemeClr>
                          </a:solidFill>
                        </a:rPr>
                        <a:t>IEEE SA</a:t>
                      </a: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Approal of </a:t>
            </a:r>
            <a:r>
              <a:rPr lang="en-US" dirty="0" smtClean="0"/>
              <a:t>agenda</a:t>
            </a:r>
          </a:p>
          <a:p>
            <a:pPr lvl="1"/>
            <a:r>
              <a:rPr lang="en-US" dirty="0" smtClean="0"/>
              <a:t>Proposal:</a:t>
            </a:r>
            <a:endParaRPr lang="en-US" dirty="0" smtClean="0"/>
          </a:p>
          <a:p>
            <a:pPr lvl="2"/>
            <a:r>
              <a:rPr lang="en-US" dirty="0" smtClean="0"/>
              <a:t>Review of minutes</a:t>
            </a:r>
          </a:p>
          <a:p>
            <a:pPr lvl="2"/>
            <a:r>
              <a:rPr lang="en-US" dirty="0" smtClean="0"/>
              <a:t>Reports</a:t>
            </a:r>
          </a:p>
          <a:p>
            <a:pPr lvl="2"/>
            <a:r>
              <a:rPr lang="en-US" dirty="0" smtClean="0"/>
              <a:t>SDN &amp; NFV status update</a:t>
            </a:r>
          </a:p>
          <a:p>
            <a:pPr lvl="2"/>
            <a:r>
              <a:rPr lang="en-US" dirty="0" smtClean="0"/>
              <a:t>P802.1CF contributions</a:t>
            </a:r>
          </a:p>
          <a:p>
            <a:pPr lvl="3"/>
            <a:r>
              <a:rPr lang="en-US" dirty="0" smtClean="0"/>
              <a:t>Network reference model</a:t>
            </a:r>
          </a:p>
          <a:p>
            <a:pPr lvl="3"/>
            <a:r>
              <a:rPr lang="en-US" dirty="0" smtClean="0"/>
              <a:t>Backhaul representation</a:t>
            </a:r>
          </a:p>
          <a:p>
            <a:pPr lvl="3"/>
            <a:r>
              <a:rPr lang="en-US" dirty="0" smtClean="0"/>
              <a:t>SDN Abstraction</a:t>
            </a:r>
          </a:p>
          <a:p>
            <a:pPr lvl="3"/>
            <a:r>
              <a:rPr lang="en-US" dirty="0" smtClean="0"/>
              <a:t>Functional design and decomposition</a:t>
            </a:r>
          </a:p>
          <a:p>
            <a:pPr lvl="2"/>
            <a:r>
              <a:rPr lang="en-US" dirty="0" smtClean="0"/>
              <a:t>Project planning</a:t>
            </a:r>
          </a:p>
          <a:p>
            <a:pPr lvl="2"/>
            <a:r>
              <a:rPr lang="en-US" dirty="0" smtClean="0"/>
              <a:t>Status report to IEEE 802 WGs</a:t>
            </a:r>
          </a:p>
          <a:p>
            <a:pPr lvl="2"/>
            <a:r>
              <a:rPr lang="en-US" dirty="0" smtClean="0"/>
              <a:t>AOB</a:t>
            </a:r>
            <a:endParaRPr lang="en-US" dirty="0" smtClean="0"/>
          </a:p>
        </p:txBody>
      </p:sp>
    </p:spTree>
    <p:extLst>
      <p:ext uri="{BB962C8B-B14F-4D97-AF65-F5344CB8AC3E}">
        <p14:creationId xmlns:p14="http://schemas.microsoft.com/office/powerpoint/2010/main" xmlns=""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Business#3</a:t>
            </a:r>
            <a:endParaRPr lang="en-US" dirty="0" smtClean="0"/>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pPr lvl="1"/>
            <a:r>
              <a:rPr lang="en-US" dirty="0" smtClean="0">
                <a:hlinkClick r:id="rId2"/>
              </a:rPr>
              <a:t>https://mentor.ieee.org/omniran/dcn/14/omniran-14-0087-00-00TG-december-16-meeting-minutes.docx</a:t>
            </a:r>
            <a:endParaRPr lang="en-US" dirty="0" smtClean="0"/>
          </a:p>
          <a:p>
            <a:r>
              <a:rPr lang="en-US" dirty="0" smtClean="0"/>
              <a:t>Reports</a:t>
            </a:r>
          </a:p>
          <a:p>
            <a:pPr lvl="1"/>
            <a:r>
              <a:rPr lang="en-US" dirty="0" smtClean="0"/>
              <a:t> </a:t>
            </a:r>
          </a:p>
          <a:p>
            <a:pPr lvl="1"/>
            <a:endParaRPr lang="en-US" dirty="0" smtClean="0"/>
          </a:p>
          <a:p>
            <a:r>
              <a:rPr lang="en-US" dirty="0" smtClean="0"/>
              <a:t>SDN &amp; NFV status update</a:t>
            </a:r>
          </a:p>
          <a:p>
            <a:pPr lvl="1"/>
            <a:r>
              <a:rPr lang="en-US" dirty="0" smtClean="0"/>
              <a:t> </a:t>
            </a:r>
          </a:p>
          <a:p>
            <a:pPr lvl="1"/>
            <a:endParaRPr lang="en-US" dirty="0" smtClean="0"/>
          </a:p>
          <a:p>
            <a:r>
              <a:rPr lang="en-US" dirty="0" smtClean="0"/>
              <a:t>P802.1CF contributions</a:t>
            </a:r>
          </a:p>
          <a:p>
            <a:pPr lvl="1"/>
            <a:r>
              <a:rPr lang="en-US" dirty="0" smtClean="0"/>
              <a:t>Schedule of discussions</a:t>
            </a:r>
          </a:p>
          <a:p>
            <a:pPr lvl="2"/>
            <a:r>
              <a:rPr lang="en-US" dirty="0" smtClean="0"/>
              <a:t>… Network reference model</a:t>
            </a:r>
          </a:p>
          <a:p>
            <a:pPr lvl="2"/>
            <a:r>
              <a:rPr lang="en-US" dirty="0" smtClean="0"/>
              <a:t>… Backhaul representation</a:t>
            </a:r>
            <a:endParaRPr lang="en-US" dirty="0" smtClean="0"/>
          </a:p>
          <a:p>
            <a:pPr lvl="2"/>
            <a:r>
              <a:rPr lang="en-US" dirty="0" smtClean="0"/>
              <a:t>… SDN Abstraction</a:t>
            </a:r>
          </a:p>
          <a:p>
            <a:pPr lvl="2"/>
            <a:r>
              <a:rPr lang="en-US" dirty="0" smtClean="0"/>
              <a:t>… Functional design and decomposition</a:t>
            </a:r>
            <a:endParaRPr lang="en-US" dirty="0" smtClean="0"/>
          </a:p>
        </p:txBody>
      </p:sp>
    </p:spTree>
    <p:extLst>
      <p:ext uri="{BB962C8B-B14F-4D97-AF65-F5344CB8AC3E}">
        <p14:creationId xmlns:p14="http://schemas.microsoft.com/office/powerpoint/2010/main" xmlns=""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smtClean="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smtClean="0"/>
              <a:t>Network </a:t>
            </a:r>
            <a:r>
              <a:rPr lang="en-US" dirty="0" smtClean="0"/>
              <a:t>reference </a:t>
            </a:r>
            <a:r>
              <a:rPr lang="en-US" dirty="0" smtClean="0"/>
              <a:t>model</a:t>
            </a:r>
          </a:p>
          <a:p>
            <a:pPr lvl="1"/>
            <a:r>
              <a:rPr lang="en-US" dirty="0" smtClean="0"/>
              <a:t>Backhaul </a:t>
            </a:r>
            <a:r>
              <a:rPr lang="en-US" dirty="0" smtClean="0"/>
              <a:t>representation</a:t>
            </a:r>
            <a:endParaRPr lang="en-US" dirty="0" smtClean="0"/>
          </a:p>
          <a:p>
            <a:pPr lvl="1"/>
            <a:r>
              <a:rPr lang="en-US" dirty="0" smtClean="0"/>
              <a:t>SDN </a:t>
            </a:r>
            <a:r>
              <a:rPr lang="en-US" dirty="0" smtClean="0"/>
              <a:t>Abstraction</a:t>
            </a:r>
          </a:p>
          <a:p>
            <a:pPr lvl="1"/>
            <a:r>
              <a:rPr lang="en-US" dirty="0" smtClean="0"/>
              <a:t>Functional design and decomposition</a:t>
            </a:r>
            <a:endParaRPr lang="en-US" dirty="0" smtClean="0"/>
          </a:p>
        </p:txBody>
      </p:sp>
    </p:spTree>
    <p:extLst>
      <p:ext uri="{BB962C8B-B14F-4D97-AF65-F5344CB8AC3E}">
        <p14:creationId xmlns:p14="http://schemas.microsoft.com/office/powerpoint/2010/main" xmlns=""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endParaRPr lang="en-US" dirty="0" smtClean="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Status </a:t>
            </a:r>
            <a:r>
              <a:rPr lang="en-US" dirty="0" smtClean="0"/>
              <a:t>report to IEEE 802 WGs</a:t>
            </a:r>
          </a:p>
          <a:p>
            <a:r>
              <a:rPr lang="en-US" dirty="0" smtClean="0"/>
              <a:t>AOB</a:t>
            </a:r>
          </a:p>
        </p:txBody>
      </p:sp>
    </p:spTree>
    <p:extLst>
      <p:ext uri="{BB962C8B-B14F-4D97-AF65-F5344CB8AC3E}">
        <p14:creationId xmlns:p14="http://schemas.microsoft.com/office/powerpoint/2010/main" xmlns=""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US" dirty="0" smtClean="0"/>
              <a:t>Venue</a:t>
            </a:r>
          </a:p>
          <a:p>
            <a:pPr lvl="1"/>
            <a:r>
              <a:rPr lang="en-US" dirty="0" smtClean="0"/>
              <a:t>Hyatt Regency Atlanta, Atlanta Georgia USA</a:t>
            </a:r>
            <a:endParaRPr lang="en-US" dirty="0" smtClean="0"/>
          </a:p>
          <a:p>
            <a:pPr lvl="1"/>
            <a:endParaRPr lang="en-US" dirty="0" smtClean="0"/>
          </a:p>
          <a:p>
            <a:r>
              <a:rPr lang="en-US" dirty="0" smtClean="0"/>
              <a:t>Meeting-room: </a:t>
            </a:r>
          </a:p>
          <a:p>
            <a:pPr lvl="1"/>
            <a:r>
              <a:rPr lang="en-US" dirty="0" smtClean="0"/>
              <a:t>&gt;&gt;</a:t>
            </a:r>
            <a:r>
              <a:rPr lang="en-US" dirty="0" smtClean="0"/>
              <a:t>please check published schedule</a:t>
            </a:r>
            <a:r>
              <a:rPr lang="en-US" dirty="0" smtClean="0"/>
              <a:t>&lt;&lt;</a:t>
            </a:r>
          </a:p>
          <a:p>
            <a:pPr lvl="1"/>
            <a:endParaRPr lang="en-US" dirty="0" smtClean="0"/>
          </a:p>
          <a:p>
            <a:r>
              <a:rPr lang="en-US" dirty="0" smtClean="0"/>
              <a:t>Sessions:</a:t>
            </a:r>
          </a:p>
          <a:p>
            <a:pPr lvl="1"/>
            <a:r>
              <a:rPr lang="en-US" dirty="0" smtClean="0"/>
              <a:t>Mon</a:t>
            </a:r>
            <a:r>
              <a:rPr lang="en-US" dirty="0" smtClean="0"/>
              <a:t>,	</a:t>
            </a:r>
            <a:r>
              <a:rPr lang="en-US" dirty="0" smtClean="0"/>
              <a:t>Jan</a:t>
            </a:r>
            <a:r>
              <a:rPr lang="en-US" dirty="0" smtClean="0"/>
              <a:t> 12th</a:t>
            </a:r>
            <a:r>
              <a:rPr lang="en-US" dirty="0" smtClean="0"/>
              <a:t>, 13:30 - 18:00</a:t>
            </a:r>
          </a:p>
          <a:p>
            <a:pPr lvl="1"/>
            <a:r>
              <a:rPr lang="en-US" dirty="0" smtClean="0"/>
              <a:t>Tue,	</a:t>
            </a:r>
            <a:r>
              <a:rPr lang="en-US" dirty="0" smtClean="0"/>
              <a:t>Jan</a:t>
            </a:r>
            <a:r>
              <a:rPr lang="en-US" dirty="0" smtClean="0"/>
              <a:t> 13th</a:t>
            </a:r>
            <a:r>
              <a:rPr lang="en-US" dirty="0" smtClean="0"/>
              <a:t>, 13:30 - 18:00</a:t>
            </a:r>
          </a:p>
          <a:p>
            <a:pPr lvl="1"/>
            <a:r>
              <a:rPr lang="en-US" dirty="0" smtClean="0"/>
              <a:t>Wed,	</a:t>
            </a:r>
            <a:r>
              <a:rPr lang="en-US" dirty="0" smtClean="0"/>
              <a:t>Jan</a:t>
            </a:r>
            <a:r>
              <a:rPr lang="en-US" dirty="0" smtClean="0"/>
              <a:t> 14th</a:t>
            </a:r>
            <a:r>
              <a:rPr lang="en-US" dirty="0" smtClean="0"/>
              <a:t>, 13:30 - 17:00</a:t>
            </a:r>
          </a:p>
          <a:p>
            <a:pPr lvl="1"/>
            <a:r>
              <a:rPr lang="en-US" dirty="0" smtClean="0"/>
              <a:t>Thu,	</a:t>
            </a:r>
            <a:r>
              <a:rPr lang="en-US" dirty="0" smtClean="0"/>
              <a:t>Jan</a:t>
            </a:r>
            <a:r>
              <a:rPr lang="en-US" dirty="0" smtClean="0"/>
              <a:t> 15th</a:t>
            </a:r>
            <a:r>
              <a:rPr lang="en-US" dirty="0" smtClean="0"/>
              <a:t>, 13:30 - 18:00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 2015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1/16</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Link Address</a:t>
                      </a:r>
                      <a:r>
                        <a:rPr lang="en-US" sz="1200" baseline="0" dirty="0" smtClean="0"/>
                        <a:t> SG</a:t>
                      </a:r>
                      <a:endParaRPr lang="en-US" sz="1200" dirty="0"/>
                    </a:p>
                  </a:txBody>
                  <a:tcPr marL="36000" marR="36000" marT="36000" marB="36000">
                    <a:solidFill>
                      <a:schemeClr val="bg2">
                        <a:lumMod val="7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a:txBody>
                    <a:bodyPr/>
                    <a:lstStyle/>
                    <a:p>
                      <a:r>
                        <a:rPr lang="en-US" sz="1200" dirty="0" smtClean="0"/>
                        <a:t>Link Address SG</a:t>
                      </a:r>
                      <a:endParaRPr lang="en-US" sz="1200" dirty="0"/>
                    </a:p>
                  </a:txBody>
                  <a:tcPr marL="36000" marR="36000" marT="36000" marB="36000">
                    <a:solidFill>
                      <a:schemeClr val="bg2">
                        <a:lumMod val="75000"/>
                      </a:schemeClr>
                    </a:solidFill>
                  </a:tcPr>
                </a:tc>
                <a:tc>
                  <a:txBody>
                    <a:bodyPr/>
                    <a:lstStyle/>
                    <a:p>
                      <a:r>
                        <a:rPr lang="de-DE" sz="1200" dirty="0" smtClean="0"/>
                        <a:t>Privacy EC SG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61</TotalTime>
  <Words>874</Words>
  <Application>Microsoft Office PowerPoint</Application>
  <PresentationFormat>On-screen Show (4:3)</PresentationFormat>
  <Paragraphs>186</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January 2015 F2F Meeting</vt:lpstr>
      <vt:lpstr>January 2015 F2F Meeting</vt:lpstr>
      <vt:lpstr>Participants, Patents, and Duty to Inform</vt:lpstr>
      <vt:lpstr>Patent Related Links</vt:lpstr>
      <vt:lpstr>Call for Potentially Essential Patents</vt:lpstr>
      <vt:lpstr>Other Guidelines for IEEE WG Meetings</vt:lpstr>
      <vt:lpstr>Resources – URLs</vt:lpstr>
      <vt:lpstr>Jan 2015 Agenda Graphics</vt:lpstr>
      <vt:lpstr>Agenda proposal for January 2015 F2F</vt:lpstr>
      <vt:lpstr>Business#1</vt:lpstr>
      <vt:lpstr>Business#2</vt:lpstr>
      <vt:lpstr>Business#3</vt:lpstr>
      <vt:lpstr>Business#4</vt:lpstr>
      <vt:lpstr>Business#5</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166</cp:revision>
  <cp:lastPrinted>1998-02-10T13:28:06Z</cp:lastPrinted>
  <dcterms:created xsi:type="dcterms:W3CDTF">2011-12-30T17:06:23Z</dcterms:created>
  <dcterms:modified xsi:type="dcterms:W3CDTF">2015-01-09T15:04:53Z</dcterms:modified>
</cp:coreProperties>
</file>