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2" r:id="rId2"/>
    <p:sldId id="262" r:id="rId3"/>
    <p:sldId id="309" r:id="rId4"/>
    <p:sldId id="315" r:id="rId5"/>
    <p:sldId id="316" r:id="rId6"/>
    <p:sldId id="317" r:id="rId7"/>
    <p:sldId id="318" r:id="rId8"/>
    <p:sldId id="319" r:id="rId9"/>
    <p:sldId id="320" r:id="rId10"/>
    <p:sldId id="32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7" d="100"/>
          <a:sy n="107" d="100"/>
        </p:scale>
        <p:origin x="-6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96223" y="76200"/>
            <a:ext cx="22191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omniran-15-0003-00-CF00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080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P802.1CF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NRM Ambiguities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2015-01-12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Document ‘omniran-14-0083-00-00TG-p802-1cf-network-reference-model.docx’ specifies the Network Reference Model of P802.1CF. This presentation reviews the definitions and brings up some ambiguities in the definition of the P802.1CF.</a:t>
            </a:r>
            <a:endParaRPr lang="en-US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119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066800" y="3862258"/>
            <a:ext cx="1371600" cy="1776542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53824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proposal ?</a:t>
            </a:r>
            <a:endParaRPr lang="en-US" dirty="0"/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Interface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374105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374105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44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</a:t>
            </a:r>
            <a:r>
              <a:rPr lang="en-US" dirty="0"/>
              <a:t>NRM Ambiguities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2015-01-13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079500" algn="l"/>
              </a:tabLst>
            </a:pPr>
            <a:r>
              <a:rPr lang="en-US"/>
              <a:t>AN: 	Access Network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SS: 	Subscription Service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CNS:	Core Network Service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CIS:	Coordination and Information Service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TE: 	Terminal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NA: 	Node of Attachment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 bwMode="auto">
          <a:xfrm>
            <a:off x="6477000" y="1676400"/>
            <a:ext cx="1447800" cy="3657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8100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Access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Network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/>
              <a:t>Basic</a:t>
            </a:r>
            <a:r>
              <a:rPr lang="en-US" dirty="0"/>
              <a:t> Network Reference Model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48048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066800" y="4267200"/>
            <a:ext cx="1295400" cy="990600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60357" y="472440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 bwMode="auto">
          <a:xfrm>
            <a:off x="6553200" y="18288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65532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105400" y="479713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5616256" y="4720175"/>
            <a:ext cx="620745" cy="461425"/>
            <a:chOff x="2707957" y="5063075"/>
            <a:chExt cx="620745" cy="461425"/>
          </a:xfrm>
        </p:grpSpPr>
        <p:sp>
          <p:nvSpPr>
            <p:cNvPr id="47" name="TextBox 46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62200" y="2057400"/>
            <a:ext cx="4191000" cy="1828800"/>
          </a:xfrm>
          <a:prstGeom prst="bentConnector3">
            <a:avLst>
              <a:gd name="adj1" fmla="val 1794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5715000" y="2971800"/>
            <a:ext cx="714342" cy="369332"/>
            <a:chOff x="2860357" y="4933765"/>
            <a:chExt cx="714342" cy="369332"/>
          </a:xfrm>
        </p:grpSpPr>
        <p:sp>
          <p:nvSpPr>
            <p:cNvPr id="61" name="TextBox 60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24910" y="2807978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65532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8100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0668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34" idx="1"/>
            <a:endCxn id="36" idx="3"/>
          </p:cNvCxnSpPr>
          <p:nvPr/>
        </p:nvCxnSpPr>
        <p:spPr bwMode="auto">
          <a:xfrm rot="10800000">
            <a:off x="5105400" y="4000500"/>
            <a:ext cx="1447800" cy="127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029200" y="2590800"/>
            <a:ext cx="1524000" cy="1219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>
            <a:stCxn id="37" idx="2"/>
            <a:endCxn id="34" idx="0"/>
          </p:cNvCxnSpPr>
          <p:nvPr/>
        </p:nvCxnSpPr>
        <p:spPr bwMode="auto">
          <a:xfrm>
            <a:off x="7200900" y="281940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5638800" y="3939310"/>
            <a:ext cx="608122" cy="468622"/>
            <a:chOff x="2860357" y="5063075"/>
            <a:chExt cx="608122" cy="468622"/>
          </a:xfrm>
        </p:grpSpPr>
        <p:sp>
          <p:nvSpPr>
            <p:cNvPr id="33" name="TextBox 32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970820" y="5562600"/>
            <a:ext cx="39821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+mn-lt"/>
              </a:rPr>
              <a:t>Figure 1: Basic Network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252023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/>
              <a:t>NRM Description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/>
              <a:t>Figure 1 presents the Basic Network Reference Model (NRM). This NRM is the basis of further models and includes the basic differentiation between services and the reference points for their communication. </a:t>
            </a:r>
            <a:r>
              <a:rPr lang="en-US">
                <a:solidFill>
                  <a:schemeClr val="accent2"/>
                </a:solidFill>
              </a:rPr>
              <a:t>This NRM is composed of three main elements; i) the terminal, ii) the Access Network and iii) the Core Network, </a:t>
            </a:r>
            <a:r>
              <a:rPr lang="en-US"/>
              <a:t>consisting of Core Network Service (CNS), CNS Control and Subscription Service. The basic NRM differentiates two service types: i) Subscription service and ii) Core Network service. Please note that currently no assumption on the service providers is made.</a:t>
            </a:r>
          </a:p>
          <a:p>
            <a:pPr marL="0" indent="0">
              <a:lnSpc>
                <a:spcPct val="110000"/>
              </a:lnSpc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In the NRM depicted in Figure 1, for each element we assume a control entity which we will call Controller (Ctrl). Each of the elements has a specific Controller.</a:t>
            </a:r>
          </a:p>
        </p:txBody>
      </p:sp>
    </p:spTree>
    <p:extLst>
      <p:ext uri="{BB962C8B-B14F-4D97-AF65-F5344CB8AC3E}">
        <p14:creationId xmlns:p14="http://schemas.microsoft.com/office/powerpoint/2010/main" val="315420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 bwMode="auto">
          <a:xfrm>
            <a:off x="990600" y="3657600"/>
            <a:ext cx="1447800" cy="1676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3733800" y="3657600"/>
            <a:ext cx="1447800" cy="1676400"/>
          </a:xfrm>
          <a:prstGeom prst="roundRect">
            <a:avLst/>
          </a:prstGeom>
          <a:solidFill>
            <a:srgbClr val="D99694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477000" y="1676400"/>
            <a:ext cx="1447800" cy="3657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8100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dirty="0"/>
              <a:t>The issue:</a:t>
            </a:r>
            <a:br>
              <a:rPr lang="en-US" dirty="0"/>
            </a:br>
            <a:r>
              <a:rPr lang="en-US" dirty="0"/>
              <a:t>How do we denote the red entities?</a:t>
            </a:r>
            <a:endParaRPr lang="en-US" dirty="0"/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48048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066800" y="4267200"/>
            <a:ext cx="1295400" cy="990600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60357" y="472440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 bwMode="auto">
          <a:xfrm>
            <a:off x="6553200" y="18288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65532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105400" y="479713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5616256" y="4720175"/>
            <a:ext cx="620745" cy="461425"/>
            <a:chOff x="2707957" y="5063075"/>
            <a:chExt cx="620745" cy="461425"/>
          </a:xfrm>
        </p:grpSpPr>
        <p:sp>
          <p:nvSpPr>
            <p:cNvPr id="47" name="TextBox 46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62200" y="2057400"/>
            <a:ext cx="4191000" cy="1828800"/>
          </a:xfrm>
          <a:prstGeom prst="bentConnector3">
            <a:avLst>
              <a:gd name="adj1" fmla="val 1794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5715000" y="2971800"/>
            <a:ext cx="714342" cy="369332"/>
            <a:chOff x="2860357" y="4933765"/>
            <a:chExt cx="714342" cy="369332"/>
          </a:xfrm>
        </p:grpSpPr>
        <p:sp>
          <p:nvSpPr>
            <p:cNvPr id="61" name="TextBox 60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24910" y="2807978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65532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8100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0668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34" idx="1"/>
            <a:endCxn id="36" idx="3"/>
          </p:cNvCxnSpPr>
          <p:nvPr/>
        </p:nvCxnSpPr>
        <p:spPr bwMode="auto">
          <a:xfrm rot="10800000">
            <a:off x="5105400" y="4000500"/>
            <a:ext cx="1447800" cy="127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029200" y="2590800"/>
            <a:ext cx="1524000" cy="1219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>
            <a:stCxn id="37" idx="2"/>
            <a:endCxn id="34" idx="0"/>
          </p:cNvCxnSpPr>
          <p:nvPr/>
        </p:nvCxnSpPr>
        <p:spPr bwMode="auto">
          <a:xfrm>
            <a:off x="7200900" y="281940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5638800" y="3939310"/>
            <a:ext cx="608122" cy="468622"/>
            <a:chOff x="2860357" y="5063075"/>
            <a:chExt cx="608122" cy="468622"/>
          </a:xfrm>
        </p:grpSpPr>
        <p:sp>
          <p:nvSpPr>
            <p:cNvPr id="33" name="TextBox 32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481503" y="5574268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581400" y="5574268"/>
            <a:ext cx="217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Access Network ??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14400" y="5638800"/>
            <a:ext cx="137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Terminal ??</a:t>
            </a:r>
          </a:p>
        </p:txBody>
      </p:sp>
    </p:spTree>
    <p:extLst>
      <p:ext uri="{BB962C8B-B14F-4D97-AF65-F5344CB8AC3E}">
        <p14:creationId xmlns:p14="http://schemas.microsoft.com/office/powerpoint/2010/main" val="3172565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066800" y="3862258"/>
            <a:ext cx="1371600" cy="1776542"/>
          </a:xfrm>
          <a:prstGeom prst="roundRect">
            <a:avLst>
              <a:gd name="adj" fmla="val 11475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rgbClr val="D99694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217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Access Network ??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37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Terminal ??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53824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356865" y="4444624"/>
            <a:ext cx="2115235" cy="1144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Network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 in the comprehenisve NRM</a:t>
            </a: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374105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374105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070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Show controller internal to Terminal and Access Network -	</a:t>
            </a:r>
            <a:r>
              <a:rPr lang="en-US">
                <a:sym typeface="Wingdings"/>
              </a:rPr>
              <a:t></a:t>
            </a:r>
          </a:p>
          <a:p>
            <a:r>
              <a:rPr lang="en-US">
                <a:sym typeface="Wingdings"/>
              </a:rPr>
              <a:t>Introduce additional names for Terminal+TE Ctrl, as well as Access Network + AN Ctrl - </a:t>
            </a:r>
          </a:p>
          <a:p>
            <a:r>
              <a:rPr lang="en-US">
                <a:sym typeface="Wingdings"/>
              </a:rPr>
              <a:t>Rename Terminal (TE) -&gt; Terminal Service (TES) and Access Network (AN) -&gt; Access Network Service (ANS) in correspondence to Core Network (CN) and Core Network Service (CNS)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7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066800" y="3862258"/>
            <a:ext cx="1371600" cy="1776542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53824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356865" y="4444624"/>
            <a:ext cx="2115235" cy="1144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>
                <a:latin typeface="+mn-lt"/>
              </a:rPr>
              <a:t>Access Network Service</a:t>
            </a:r>
            <a:endParaRPr kumimoji="0" lang="en-US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#1</a:t>
            </a:r>
            <a:endParaRPr lang="en-US" dirty="0"/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Service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374105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374105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3664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639</TotalTime>
  <Words>595</Words>
  <Application>Microsoft Macintosh PowerPoint</Application>
  <PresentationFormat>On-screen Show (4:3)</PresentationFormat>
  <Paragraphs>146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PowerPoint Presentation</vt:lpstr>
      <vt:lpstr>P802.1CF NRM Ambiguities</vt:lpstr>
      <vt:lpstr>Terminology</vt:lpstr>
      <vt:lpstr>From omniran-14-0083-00-00TG-p802-1cf-network-reference-model.docx Basic Network Reference Model</vt:lpstr>
      <vt:lpstr>From omniran-14-0083-00-00TG-p802-1cf-network-reference-model.docx NRM Description</vt:lpstr>
      <vt:lpstr>The issue: How do we denote the red entities?</vt:lpstr>
      <vt:lpstr>The issue in the comprehenisve NRM</vt:lpstr>
      <vt:lpstr>Potential approaches</vt:lpstr>
      <vt:lpstr>Proposal #1</vt:lpstr>
      <vt:lpstr>Other proposal 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198</cp:revision>
  <cp:lastPrinted>1998-02-10T13:28:06Z</cp:lastPrinted>
  <dcterms:created xsi:type="dcterms:W3CDTF">2011-12-30T17:06:23Z</dcterms:created>
  <dcterms:modified xsi:type="dcterms:W3CDTF">2015-01-13T18:33:29Z</dcterms:modified>
</cp:coreProperties>
</file>