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00" d="100"/>
          <a:sy n="100" d="100"/>
        </p:scale>
        <p:origin x="-1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6148" y="76200"/>
            <a:ext cx="22392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omniran-15-</a:t>
            </a:r>
            <a:r>
              <a:rPr lang="hr-HR" sz="1400" b="1" dirty="0" smtClean="0"/>
              <a:t>0038-</a:t>
            </a:r>
            <a:r>
              <a:rPr lang="hr-HR" sz="1400" b="1" dirty="0" smtClean="0"/>
              <a:t>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2015-</a:t>
            </a:r>
            <a:r>
              <a:rPr lang="en-US" dirty="0" smtClean="0"/>
              <a:t>07-16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TG Achievements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Meeting in </a:t>
            </a:r>
            <a:r>
              <a:rPr lang="en-US" dirty="0" smtClean="0"/>
              <a:t>Waikoloa, HI </a:t>
            </a:r>
            <a:r>
              <a:rPr lang="en-US" dirty="0"/>
              <a:t>on </a:t>
            </a:r>
            <a:r>
              <a:rPr lang="en-US" dirty="0" smtClean="0"/>
              <a:t>July 14</a:t>
            </a:r>
            <a:r>
              <a:rPr lang="en-US" baseline="30000" dirty="0" smtClean="0"/>
              <a:t>th</a:t>
            </a:r>
            <a:r>
              <a:rPr lang="en-US" dirty="0"/>
              <a:t>-</a:t>
            </a:r>
            <a:r>
              <a:rPr lang="en-US" dirty="0" smtClean="0"/>
              <a:t>16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Editorial review of initial draft document for P802.1CF</a:t>
            </a:r>
          </a:p>
          <a:p>
            <a:pPr lvl="2"/>
            <a:r>
              <a:rPr lang="en-US" dirty="0"/>
              <a:t>Text available on Network Reference Model, Network Discovery and Selection, and SDN </a:t>
            </a:r>
            <a:r>
              <a:rPr lang="en-US" dirty="0" smtClean="0"/>
              <a:t>Abstraction</a:t>
            </a:r>
          </a:p>
          <a:p>
            <a:pPr lvl="3"/>
            <a:r>
              <a:rPr lang="en-US" dirty="0" smtClean="0"/>
              <a:t>Lots of editorial </a:t>
            </a:r>
            <a:r>
              <a:rPr lang="en-US" dirty="0" err="1" smtClean="0"/>
              <a:t>clean-up</a:t>
            </a:r>
            <a:r>
              <a:rPr lang="en-US" dirty="0" smtClean="0"/>
              <a:t> and clarifications due to differences among the individual contributors</a:t>
            </a:r>
          </a:p>
          <a:p>
            <a:pPr lvl="2"/>
            <a:r>
              <a:rPr lang="en-US" dirty="0"/>
              <a:t>Decision </a:t>
            </a:r>
            <a:r>
              <a:rPr lang="en-US" dirty="0" smtClean="0"/>
              <a:t>to create new </a:t>
            </a:r>
            <a:r>
              <a:rPr lang="en-US" dirty="0"/>
              <a:t>revision of draft text for further </a:t>
            </a:r>
            <a:r>
              <a:rPr lang="en-US" dirty="0" err="1"/>
              <a:t>clean-up</a:t>
            </a:r>
            <a:r>
              <a:rPr lang="en-US" dirty="0"/>
              <a:t> at the next </a:t>
            </a:r>
            <a:r>
              <a:rPr lang="en-US" dirty="0" smtClean="0"/>
              <a:t>meeting</a:t>
            </a:r>
            <a:endParaRPr lang="en-US" dirty="0"/>
          </a:p>
          <a:p>
            <a:pPr lvl="1"/>
            <a:r>
              <a:rPr lang="en-US" dirty="0" smtClean="0"/>
              <a:t>Review of conceptual changes to the Network Reference Model</a:t>
            </a:r>
          </a:p>
          <a:p>
            <a:pPr lvl="1"/>
            <a:r>
              <a:rPr lang="en-US" dirty="0" smtClean="0"/>
              <a:t>Text </a:t>
            </a:r>
            <a:r>
              <a:rPr lang="en-US" dirty="0"/>
              <a:t>for Dynamic Spectrum </a:t>
            </a:r>
            <a:r>
              <a:rPr lang="en-US" dirty="0" smtClean="0"/>
              <a:t>Management reviewed and accepted for insertion into draft</a:t>
            </a:r>
            <a:endParaRPr lang="en-US" dirty="0"/>
          </a:p>
          <a:p>
            <a:pPr lvl="1"/>
            <a:r>
              <a:rPr lang="en-US" dirty="0" smtClean="0"/>
              <a:t>Participation in tutorial </a:t>
            </a:r>
            <a:r>
              <a:rPr lang="en-US" dirty="0"/>
              <a:t>on ‘IEEE 802.11 as component’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elation </a:t>
            </a:r>
            <a:r>
              <a:rPr lang="en-US" dirty="0" smtClean="0"/>
              <a:t>of P802.1CF for definition of an open management interface for IEEE 802.11</a:t>
            </a:r>
          </a:p>
          <a:p>
            <a:pPr lvl="2"/>
            <a:r>
              <a:rPr lang="en-US" dirty="0" smtClean="0"/>
              <a:t>Discussions and conclusion with 802.11 ARC SC to continue the considerations in next meeting</a:t>
            </a:r>
          </a:p>
          <a:p>
            <a:pPr lvl="3"/>
            <a:r>
              <a:rPr lang="en-US" dirty="0" smtClean="0"/>
              <a:t>Not clear yet, what kind of outcome is expected by industry</a:t>
            </a:r>
            <a:endParaRPr lang="en-US" dirty="0"/>
          </a:p>
          <a:p>
            <a:pPr lvl="1"/>
            <a:r>
              <a:rPr lang="en-US" dirty="0" smtClean="0"/>
              <a:t>Decision to hold </a:t>
            </a:r>
            <a:r>
              <a:rPr lang="en-US" dirty="0" err="1" smtClean="0"/>
              <a:t>OmniRAN</a:t>
            </a:r>
            <a:r>
              <a:rPr lang="en-US" dirty="0" smtClean="0"/>
              <a:t> interim meeting at 802 wireless interim in Bangkok on Sept 14-17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of project plan</a:t>
            </a:r>
          </a:p>
          <a:p>
            <a:pPr lvl="2"/>
            <a:r>
              <a:rPr lang="en-US" dirty="0" smtClean="0"/>
              <a:t>Roughly on </a:t>
            </a:r>
            <a:r>
              <a:rPr lang="en-US" dirty="0" smtClean="0"/>
              <a:t>track </a:t>
            </a:r>
            <a:r>
              <a:rPr lang="en-US" dirty="0" smtClean="0"/>
              <a:t>(TG ballot Nov 2015, LB July 2016</a:t>
            </a:r>
            <a:r>
              <a:rPr lang="en-US" dirty="0"/>
              <a:t>, SB Mar 2017)</a:t>
            </a:r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Bangkok, September 14-17, </a:t>
            </a:r>
            <a:r>
              <a:rPr lang="en-US" dirty="0"/>
              <a:t>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505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Progressing text of draft P802.1CF</a:t>
            </a:r>
          </a:p>
          <a:p>
            <a:pPr lvl="1"/>
            <a:r>
              <a:rPr lang="en-US" dirty="0" smtClean="0"/>
              <a:t>Review </a:t>
            </a:r>
            <a:r>
              <a:rPr lang="en-US" dirty="0" smtClean="0"/>
              <a:t>text contributions on open sections</a:t>
            </a:r>
          </a:p>
          <a:p>
            <a:pPr lvl="1"/>
            <a:r>
              <a:rPr lang="en-US" dirty="0" smtClean="0"/>
              <a:t>Proceeding discussions on 802.11 as a component</a:t>
            </a:r>
            <a:endParaRPr lang="en-US" dirty="0"/>
          </a:p>
          <a:p>
            <a:r>
              <a:rPr lang="en-US" dirty="0" smtClean="0"/>
              <a:t>Conference </a:t>
            </a:r>
            <a:r>
              <a:rPr lang="en-US" dirty="0" smtClean="0"/>
              <a:t>call:</a:t>
            </a:r>
            <a:endParaRPr lang="en-US" dirty="0"/>
          </a:p>
          <a:p>
            <a:pPr lvl="1"/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29</a:t>
            </a:r>
            <a:r>
              <a:rPr lang="en-US" baseline="30000" dirty="0" smtClean="0"/>
              <a:t>th</a:t>
            </a:r>
            <a:r>
              <a:rPr lang="en-US" dirty="0"/>
              <a:t>, 10:00 AM ET</a:t>
            </a:r>
          </a:p>
          <a:p>
            <a:pPr lvl="1"/>
            <a:r>
              <a:rPr lang="en-US" dirty="0"/>
              <a:t>Dial-in details on </a:t>
            </a:r>
            <a:r>
              <a:rPr lang="en-US" dirty="0" err="1"/>
              <a:t>OmniRAN</a:t>
            </a:r>
            <a:r>
              <a:rPr lang="en-US" dirty="0"/>
              <a:t> TG Wiki page on mentor</a:t>
            </a:r>
            <a:br>
              <a:rPr lang="en-US" dirty="0"/>
            </a:br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</TotalTime>
  <Words>315</Words>
  <Application>Microsoft Macintosh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IEEE 802.1 OmniRAN TG Status Report to IEEE 802 WGs</vt:lpstr>
      <vt:lpstr>IEEE 802.1 OmniRAN TG Resources</vt:lpstr>
      <vt:lpstr>OmniRAN TG Achievements</vt:lpstr>
      <vt:lpstr>Looking forward to next session in  Bangkok, September 14-17, 2015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110</cp:revision>
  <cp:lastPrinted>1998-02-10T13:28:06Z</cp:lastPrinted>
  <dcterms:created xsi:type="dcterms:W3CDTF">2013-03-11T14:14:17Z</dcterms:created>
  <dcterms:modified xsi:type="dcterms:W3CDTF">2015-07-16T21:28:55Z</dcterms:modified>
</cp:coreProperties>
</file>