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2" r:id="rId2"/>
    <p:sldId id="272" r:id="rId3"/>
    <p:sldId id="278" r:id="rId4"/>
    <p:sldId id="281" r:id="rId5"/>
    <p:sldId id="282" r:id="rId6"/>
    <p:sldId id="280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5" autoAdjust="0"/>
    <p:restoredTop sz="99233" autoAdjust="0"/>
  </p:normalViewPr>
  <p:slideViewPr>
    <p:cSldViewPr>
      <p:cViewPr varScale="1">
        <p:scale>
          <a:sx n="103" d="100"/>
          <a:sy n="103" d="100"/>
        </p:scale>
        <p:origin x="-38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76148" y="76200"/>
            <a:ext cx="22392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smtClean="0"/>
              <a:t>omniran-15-0046-00-00TG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s://development.standards.ieee.org/get-file/P802.1CF.pdf?t=816449000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5/omniran-15-0043-01-CF00-wlan-as-a-component.pptx" TargetMode="External"/><Relationship Id="rId3" Type="http://schemas.openxmlformats.org/officeDocument/2006/relationships/hyperlink" Target="https://mentor.ieee.org/omniran/dcn/15/omniran-15-0044-01-CF00-radio-interface-component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Status Report</a:t>
            </a:r>
            <a:br>
              <a:rPr lang="en-US" dirty="0"/>
            </a:br>
            <a:r>
              <a:rPr lang="en-US" dirty="0"/>
              <a:t>to IEEE 802 WGs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090"/>
            <a:ext cx="6400800" cy="1399710"/>
          </a:xfrm>
        </p:spPr>
        <p:txBody>
          <a:bodyPr/>
          <a:lstStyle/>
          <a:p>
            <a:r>
              <a:rPr lang="en-US" dirty="0"/>
              <a:t>2015-</a:t>
            </a:r>
            <a:r>
              <a:rPr lang="en-US" dirty="0" smtClean="0"/>
              <a:t>09-</a:t>
            </a:r>
            <a:r>
              <a:rPr lang="en-US" dirty="0" smtClean="0"/>
              <a:t>17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OmniRAN TG maintains a Wiki page on mentor to reflect its status and achievements</a:t>
            </a:r>
          </a:p>
          <a:p>
            <a:pPr lvl="1"/>
            <a:r>
              <a:rPr lang="en-US">
                <a:hlinkClick r:id="rId2"/>
              </a:rPr>
              <a:t>https://mentor.ieee.org/omniran/bp/StartPage</a:t>
            </a:r>
            <a:endParaRPr lang="en-US"/>
          </a:p>
          <a:p>
            <a:pPr lvl="1"/>
            <a:r>
              <a:rPr lang="en-US"/>
              <a:t>Also showing meeting announcements and conference call dial-in information</a:t>
            </a:r>
          </a:p>
          <a:p>
            <a:r>
              <a:rPr lang="en-US"/>
              <a:t>OmniRAN filespace on mentor is used for contributions and meeting documents</a:t>
            </a:r>
          </a:p>
          <a:p>
            <a:pPr lvl="1"/>
            <a:r>
              <a:rPr lang="en-US">
                <a:hlinkClick r:id="rId3"/>
              </a:rPr>
              <a:t>https://mentor.ieee.org/omniran/documents</a:t>
            </a:r>
            <a:endParaRPr lang="en-US"/>
          </a:p>
          <a:p>
            <a:r>
              <a:rPr lang="en-US"/>
              <a:t>FYI: OmniRAN P802.1 PAR</a:t>
            </a:r>
          </a:p>
          <a:p>
            <a:pPr lvl="1"/>
            <a:r>
              <a:rPr lang="en-US">
                <a:hlinkClick r:id="rId4"/>
              </a:rPr>
              <a:t>https://development.standards.ieee.org/get-file/P802.1CF.pdf?t=81644900003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TG Achievements</a:t>
            </a:r>
            <a:br>
              <a:rPr lang="en-US" dirty="0" smtClean="0"/>
            </a:br>
            <a:r>
              <a:rPr lang="en-US" sz="2400" dirty="0" smtClean="0"/>
              <a:t>Bangkok (TH) meeting, Sept 14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– 17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Review and discussion of new contribution </a:t>
            </a:r>
            <a:r>
              <a:rPr lang="en-US" dirty="0" smtClean="0"/>
              <a:t>on</a:t>
            </a:r>
            <a:r>
              <a:rPr lang="en-US" dirty="0" smtClean="0"/>
              <a:t> </a:t>
            </a:r>
            <a:r>
              <a:rPr lang="en-US" dirty="0" smtClean="0"/>
              <a:t>Network Setup for unlicensed spectrum</a:t>
            </a:r>
          </a:p>
          <a:p>
            <a:pPr lvl="1"/>
            <a:r>
              <a:rPr lang="en-US" dirty="0" smtClean="0"/>
              <a:t>Several issues identified and revision invited for review and acceptance in next </a:t>
            </a:r>
            <a:r>
              <a:rPr lang="en-US" dirty="0" err="1" smtClean="0"/>
              <a:t>confcall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Review of draft document for P802.1CF</a:t>
            </a:r>
          </a:p>
          <a:p>
            <a:pPr lvl="1"/>
            <a:r>
              <a:rPr lang="en-US" dirty="0" smtClean="0"/>
              <a:t>Discussion and resolution of 35 technical comments</a:t>
            </a:r>
          </a:p>
          <a:p>
            <a:pPr lvl="1"/>
            <a:r>
              <a:rPr lang="en-US" dirty="0" smtClean="0"/>
              <a:t>Further input requested for </a:t>
            </a:r>
            <a:r>
              <a:rPr lang="en-US" dirty="0" smtClean="0"/>
              <a:t>upcoming </a:t>
            </a:r>
            <a:r>
              <a:rPr lang="en-US" dirty="0" err="1" smtClean="0"/>
              <a:t>confcall</a:t>
            </a:r>
            <a:r>
              <a:rPr lang="en-US" dirty="0" smtClean="0"/>
              <a:t> </a:t>
            </a:r>
            <a:r>
              <a:rPr lang="en-US" dirty="0" smtClean="0"/>
              <a:t>in order to prepare for next revision of draft document.</a:t>
            </a:r>
          </a:p>
          <a:p>
            <a:r>
              <a:rPr lang="en-US" dirty="0" smtClean="0"/>
              <a:t>Special session on </a:t>
            </a:r>
            <a:r>
              <a:rPr lang="en-US" dirty="0" err="1" smtClean="0"/>
              <a:t>OmniRAN</a:t>
            </a:r>
            <a:r>
              <a:rPr lang="en-US" dirty="0" smtClean="0"/>
              <a:t> support for ‘802.11 as a component’</a:t>
            </a:r>
          </a:p>
          <a:p>
            <a:pPr lvl="1"/>
            <a:r>
              <a:rPr lang="en-US" dirty="0" smtClean="0"/>
              <a:t>2 contributions discussed</a:t>
            </a:r>
          </a:p>
          <a:p>
            <a:pPr lvl="1"/>
            <a:r>
              <a:rPr lang="en-US" dirty="0" smtClean="0"/>
              <a:t>summary of discussion on next </a:t>
            </a:r>
            <a:r>
              <a:rPr lang="en-US" dirty="0" smtClean="0"/>
              <a:t>two </a:t>
            </a:r>
            <a:r>
              <a:rPr lang="en-US" dirty="0" smtClean="0"/>
              <a:t>slides</a:t>
            </a:r>
            <a:endParaRPr lang="en-US" dirty="0" smtClean="0"/>
          </a:p>
          <a:p>
            <a:r>
              <a:rPr lang="en-US" dirty="0" smtClean="0"/>
              <a:t>Review of P802.1CF project plan</a:t>
            </a:r>
          </a:p>
          <a:p>
            <a:pPr lvl="1"/>
            <a:r>
              <a:rPr lang="en-US" dirty="0" smtClean="0"/>
              <a:t>Contributions for ‘Functional decomposition and description</a:t>
            </a:r>
            <a:r>
              <a:rPr lang="en-US" dirty="0" smtClean="0"/>
              <a:t>’ chapters still in development.</a:t>
            </a:r>
            <a:endParaRPr lang="en-US" dirty="0" smtClean="0"/>
          </a:p>
          <a:p>
            <a:pPr lvl="1"/>
            <a:r>
              <a:rPr lang="en-US" dirty="0" smtClean="0"/>
              <a:t>Creation of initial Draft P802.1CF document after Jan 2016 meeting</a:t>
            </a:r>
            <a:endParaRPr lang="en-US" dirty="0"/>
          </a:p>
          <a:p>
            <a:pPr lvl="1"/>
            <a:r>
              <a:rPr lang="en-US" dirty="0" smtClean="0"/>
              <a:t>Assumed timeline within current scope: </a:t>
            </a:r>
            <a:br>
              <a:rPr lang="en-US" dirty="0" smtClean="0"/>
            </a:br>
            <a:r>
              <a:rPr lang="en-US" dirty="0" smtClean="0"/>
              <a:t>initial TG ballot March 2016, LB Nov 2016, SB Jul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815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OmniRAN</a:t>
            </a:r>
            <a:r>
              <a:rPr lang="en-US" dirty="0"/>
              <a:t> TG </a:t>
            </a:r>
            <a:r>
              <a:rPr lang="en-US" dirty="0" smtClean="0"/>
              <a:t>Discussions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‘802.11 as a component’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8770"/>
            <a:ext cx="8345270" cy="472552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Special 2hrs session on Sept. 16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Well attended by industry (14 </a:t>
            </a:r>
            <a:r>
              <a:rPr lang="en-US" dirty="0" smtClean="0"/>
              <a:t>organizations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 2 </a:t>
            </a:r>
            <a:r>
              <a:rPr lang="en-US" dirty="0" smtClean="0"/>
              <a:t>presentations</a:t>
            </a:r>
          </a:p>
          <a:p>
            <a:pPr lvl="1"/>
            <a:r>
              <a:rPr lang="en-US" dirty="0" smtClean="0"/>
              <a:t>WLAN </a:t>
            </a:r>
            <a:r>
              <a:rPr lang="en-US" dirty="0"/>
              <a:t>as a Component (</a:t>
            </a:r>
            <a:r>
              <a:rPr lang="en-US" dirty="0" err="1"/>
              <a:t>WaaC</a:t>
            </a:r>
            <a:r>
              <a:rPr lang="en-US" dirty="0" smtClean="0"/>
              <a:t>)</a:t>
            </a:r>
          </a:p>
          <a:p>
            <a:pPr lvl="2"/>
            <a:r>
              <a:rPr lang="en-US" dirty="0" err="1" smtClean="0"/>
              <a:t>Yonggang</a:t>
            </a:r>
            <a:r>
              <a:rPr lang="en-US" dirty="0" smtClean="0"/>
              <a:t> </a:t>
            </a:r>
            <a:r>
              <a:rPr lang="en-US" dirty="0"/>
              <a:t>Fang (ZTETX) </a:t>
            </a:r>
            <a:endParaRPr lang="en-US" dirty="0" smtClean="0"/>
          </a:p>
          <a:p>
            <a:pPr lvl="2"/>
            <a:r>
              <a:rPr lang="en-US" dirty="0">
                <a:hlinkClick r:id="rId2"/>
              </a:rPr>
              <a:t>https://mentor.ieee.org/omniran/dcn/15/omniran-15-0043-01-CF00-wlan-as-a-component.pptx</a:t>
            </a:r>
            <a:endParaRPr lang="en-US" dirty="0"/>
          </a:p>
          <a:p>
            <a:pPr lvl="2"/>
            <a:r>
              <a:rPr lang="en-US" dirty="0"/>
              <a:t>Introduces a new perspective on discussion that essentially a WLAN RAN may be required to successfully introduce 802.11 to 5G</a:t>
            </a:r>
          </a:p>
          <a:p>
            <a:pPr lvl="1"/>
            <a:r>
              <a:rPr lang="en-US" dirty="0"/>
              <a:t>Radio Interface Component from an </a:t>
            </a:r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smtClean="0"/>
              <a:t>perspective</a:t>
            </a:r>
          </a:p>
          <a:p>
            <a:pPr lvl="2"/>
            <a:r>
              <a:rPr lang="en-US" dirty="0" smtClean="0"/>
              <a:t>Max </a:t>
            </a:r>
            <a:r>
              <a:rPr lang="en-US" dirty="0"/>
              <a:t>Riegel (Nokia Networks</a:t>
            </a:r>
            <a:r>
              <a:rPr lang="en-US" dirty="0" smtClean="0"/>
              <a:t>)</a:t>
            </a:r>
            <a:endParaRPr lang="en-US" dirty="0" smtClean="0">
              <a:hlinkClick r:id="rId3"/>
            </a:endParaRPr>
          </a:p>
          <a:p>
            <a:pPr lvl="2"/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://mentor.ieee.org/omniran/dcn/15/omniran-15-0044-01-CF00-radio-interface-component.pptx</a:t>
            </a:r>
            <a:endParaRPr lang="en-US" dirty="0"/>
          </a:p>
          <a:p>
            <a:pPr lvl="2"/>
            <a:r>
              <a:rPr lang="en-US" dirty="0"/>
              <a:t>Showed that </a:t>
            </a:r>
            <a:r>
              <a:rPr lang="en-US" dirty="0" err="1"/>
              <a:t>OmniRAN</a:t>
            </a:r>
            <a:r>
              <a:rPr lang="en-US" dirty="0"/>
              <a:t> approach provides both, a model for a 802.11 radio component as well as a 802.11 Radio Access Network.</a:t>
            </a:r>
          </a:p>
          <a:p>
            <a:pPr lvl="2"/>
            <a:r>
              <a:rPr lang="en-US" dirty="0"/>
              <a:t>No consensus on how to treat terminals in the component discussions.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0919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OmniRAN</a:t>
            </a:r>
            <a:r>
              <a:rPr lang="en-US" dirty="0"/>
              <a:t> TG </a:t>
            </a:r>
            <a:r>
              <a:rPr lang="en-US" dirty="0" smtClean="0"/>
              <a:t>Discussions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‘802.11 as a component’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8770"/>
            <a:ext cx="8229600" cy="5040560"/>
          </a:xfrm>
        </p:spPr>
        <p:txBody>
          <a:bodyPr>
            <a:normAutofit/>
          </a:bodyPr>
          <a:lstStyle/>
          <a:p>
            <a:r>
              <a:rPr lang="en-US" dirty="0" smtClean="0"/>
              <a:t>Conclusion of the discussions</a:t>
            </a:r>
            <a:endParaRPr lang="en-US" dirty="0"/>
          </a:p>
          <a:p>
            <a:pPr lvl="1"/>
            <a:r>
              <a:rPr lang="en-US" dirty="0" smtClean="0"/>
              <a:t>Agreement that there is an opportunity to define a new set of interfaces </a:t>
            </a:r>
            <a:r>
              <a:rPr lang="en-US" dirty="0" smtClean="0"/>
              <a:t>to </a:t>
            </a:r>
            <a:r>
              <a:rPr lang="en-US" dirty="0"/>
              <a:t>address the 5G </a:t>
            </a:r>
            <a:r>
              <a:rPr lang="en-US" dirty="0" smtClean="0"/>
              <a:t>requirements </a:t>
            </a:r>
            <a:r>
              <a:rPr lang="en-US" dirty="0" smtClean="0"/>
              <a:t>for inclusion of IEEE 802.11</a:t>
            </a:r>
          </a:p>
          <a:p>
            <a:pPr lvl="1"/>
            <a:r>
              <a:rPr lang="en-US" dirty="0" smtClean="0"/>
              <a:t>This work would result in an 802.11 Radio Access Network (RAN).</a:t>
            </a:r>
          </a:p>
          <a:p>
            <a:pPr lvl="1"/>
            <a:r>
              <a:rPr lang="en-US" dirty="0" err="1" smtClean="0"/>
              <a:t>OmniRAN</a:t>
            </a:r>
            <a:r>
              <a:rPr lang="en-US" dirty="0" smtClean="0"/>
              <a:t> P802.1CF could potentially provide the network architecture (Stage 2) for this RAN.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40000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 to next session in </a:t>
            </a:r>
            <a:br>
              <a:rPr lang="en-US" dirty="0"/>
            </a:br>
            <a:r>
              <a:rPr lang="en-US" dirty="0" smtClean="0"/>
              <a:t>Dallas, November 9-12, </a:t>
            </a:r>
            <a:r>
              <a:rPr lang="en-US" dirty="0"/>
              <a:t>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5"/>
            <a:ext cx="8229600" cy="495055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Envisioned topics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Comment resolution on P802.1CF draft text</a:t>
            </a:r>
          </a:p>
          <a:p>
            <a:pPr lvl="1"/>
            <a:r>
              <a:rPr lang="en-US" dirty="0" smtClean="0"/>
              <a:t>Further</a:t>
            </a:r>
            <a:r>
              <a:rPr lang="en-US" dirty="0" smtClean="0"/>
              <a:t> </a:t>
            </a:r>
            <a:r>
              <a:rPr lang="en-US" dirty="0" smtClean="0"/>
              <a:t>contributions on open sections</a:t>
            </a:r>
          </a:p>
          <a:p>
            <a:pPr lvl="1"/>
            <a:r>
              <a:rPr lang="en-US" dirty="0" smtClean="0"/>
              <a:t>Continue discussions on 802.11 </a:t>
            </a:r>
            <a:r>
              <a:rPr lang="en-US" dirty="0" smtClean="0"/>
              <a:t>as </a:t>
            </a:r>
            <a:r>
              <a:rPr lang="en-US" dirty="0" smtClean="0"/>
              <a:t>a </a:t>
            </a:r>
            <a:r>
              <a:rPr lang="en-US" dirty="0" smtClean="0"/>
              <a:t>component</a:t>
            </a:r>
          </a:p>
          <a:p>
            <a:pPr lvl="2"/>
            <a:r>
              <a:rPr lang="en-US" dirty="0" smtClean="0"/>
              <a:t>Radio Interface or Radio Access Network</a:t>
            </a:r>
            <a:endParaRPr lang="en-US" dirty="0"/>
          </a:p>
          <a:p>
            <a:r>
              <a:rPr lang="en-US" dirty="0" smtClean="0"/>
              <a:t>Conference call:</a:t>
            </a:r>
            <a:endParaRPr lang="en-US" dirty="0"/>
          </a:p>
          <a:p>
            <a:pPr lvl="1"/>
            <a:r>
              <a:rPr lang="en-US" dirty="0" smtClean="0"/>
              <a:t>September 29</a:t>
            </a:r>
            <a:r>
              <a:rPr lang="en-US" baseline="30000" dirty="0" smtClean="0"/>
              <a:t>th</a:t>
            </a:r>
            <a:r>
              <a:rPr lang="en-US" dirty="0"/>
              <a:t>, 10:00 AM </a:t>
            </a:r>
            <a:r>
              <a:rPr lang="en-US" dirty="0" smtClean="0"/>
              <a:t>ET</a:t>
            </a:r>
          </a:p>
          <a:p>
            <a:pPr lvl="2"/>
            <a:r>
              <a:rPr lang="en-US" dirty="0" smtClean="0"/>
              <a:t>Dial</a:t>
            </a:r>
            <a:r>
              <a:rPr lang="en-US" dirty="0"/>
              <a:t>-in details on </a:t>
            </a:r>
            <a:r>
              <a:rPr lang="en-US" dirty="0" err="1"/>
              <a:t>OmniRAN</a:t>
            </a:r>
            <a:r>
              <a:rPr lang="en-US" dirty="0"/>
              <a:t> TG Wiki page on mentor</a:t>
            </a:r>
            <a:br>
              <a:rPr lang="en-US" dirty="0"/>
            </a:br>
            <a:r>
              <a:rPr lang="en-US" dirty="0">
                <a:hlinkClick r:id="rId2"/>
              </a:rPr>
              <a:t>https://mentor.ieee.org/omniran/bp/</a:t>
            </a:r>
            <a:r>
              <a:rPr lang="en-US" dirty="0" smtClean="0">
                <a:hlinkClick r:id="rId2"/>
              </a:rPr>
              <a:t>StartPage</a:t>
            </a:r>
            <a:endParaRPr lang="en-US" dirty="0" smtClean="0"/>
          </a:p>
          <a:p>
            <a:pPr lvl="1"/>
            <a:r>
              <a:rPr lang="en-US" dirty="0" smtClean="0"/>
              <a:t>Review contributions invited in Sept meeting to conclude on next draft text revision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344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1302</TotalTime>
  <Words>477</Words>
  <Application>Microsoft Macintosh PowerPoint</Application>
  <PresentationFormat>On-screen Show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omniran_usecase_template</vt:lpstr>
      <vt:lpstr>IEEE 802.1 OmniRAN TG Status Report to IEEE 802 WGs</vt:lpstr>
      <vt:lpstr>IEEE 802.1 OmniRAN TG Resources</vt:lpstr>
      <vt:lpstr>OmniRAN TG Achievements Bangkok (TH) meeting, Sept 14th – 17th </vt:lpstr>
      <vt:lpstr>OmniRAN TG Discussions ‘802.11 as a component’</vt:lpstr>
      <vt:lpstr>OmniRAN TG Discussions ‘802.11 as a component’</vt:lpstr>
      <vt:lpstr>Looking forward to next session in  Dallas, November 9-12, 2015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123</cp:revision>
  <cp:lastPrinted>1998-02-10T13:28:06Z</cp:lastPrinted>
  <dcterms:created xsi:type="dcterms:W3CDTF">2013-03-11T14:14:17Z</dcterms:created>
  <dcterms:modified xsi:type="dcterms:W3CDTF">2015-09-17T10:23:26Z</dcterms:modified>
</cp:coreProperties>
</file>