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72" r:id="rId3"/>
    <p:sldId id="278" r:id="rId4"/>
    <p:sldId id="281" r:id="rId5"/>
    <p:sldId id="28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5" autoAdjust="0"/>
    <p:restoredTop sz="99233" autoAdjust="0"/>
  </p:normalViewPr>
  <p:slideViewPr>
    <p:cSldViewPr>
      <p:cViewPr varScale="1">
        <p:scale>
          <a:sx n="107" d="100"/>
          <a:sy n="107" d="100"/>
        </p:scale>
        <p:origin x="-107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6148" y="76200"/>
            <a:ext cx="22392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/>
              <a:t>omniran-15-</a:t>
            </a:r>
            <a:r>
              <a:rPr lang="hr-HR" sz="1400" b="1" dirty="0" smtClean="0"/>
              <a:t>0058-</a:t>
            </a:r>
            <a:r>
              <a:rPr lang="hr-HR" sz="1400" b="1" dirty="0" smtClean="0"/>
              <a:t>00-00TG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5/omniran-15-0054-00-CF00-5g-scope-and-requirements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/>
              <a:t>2015</a:t>
            </a:r>
            <a:r>
              <a:rPr lang="en-US" dirty="0" smtClean="0"/>
              <a:t>-</a:t>
            </a:r>
            <a:r>
              <a:rPr lang="en-US" dirty="0" smtClean="0"/>
              <a:t>11</a:t>
            </a:r>
            <a:r>
              <a:rPr lang="en-US" dirty="0" smtClean="0"/>
              <a:t>-12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OmniRAN TG maintains a Wiki page on mentor to reflect its status and achievements</a:t>
            </a:r>
          </a:p>
          <a:p>
            <a:pPr lvl="1"/>
            <a:r>
              <a:rPr lang="en-US">
                <a:hlinkClick r:id="rId2"/>
              </a:rPr>
              <a:t>https://mentor.ieee.org/omniran/bp/StartPage</a:t>
            </a:r>
            <a:endParaRPr lang="en-US"/>
          </a:p>
          <a:p>
            <a:pPr lvl="1"/>
            <a:r>
              <a:rPr lang="en-US"/>
              <a:t>Also showing meeting announcements and conference call dial-in information</a:t>
            </a:r>
          </a:p>
          <a:p>
            <a:r>
              <a:rPr lang="en-US"/>
              <a:t>OmniRAN filespace on mentor is used for contributions and meeting documents</a:t>
            </a:r>
          </a:p>
          <a:p>
            <a:pPr lvl="1"/>
            <a:r>
              <a:rPr lang="en-US">
                <a:hlinkClick r:id="rId3"/>
              </a:rPr>
              <a:t>https://mentor.ieee.org/omniran/documents</a:t>
            </a:r>
            <a:endParaRPr lang="en-US"/>
          </a:p>
          <a:p>
            <a:r>
              <a:rPr lang="en-US"/>
              <a:t>FYI: OmniRAN P802.1 PAR</a:t>
            </a:r>
          </a:p>
          <a:p>
            <a:pPr lvl="1"/>
            <a:r>
              <a:rPr lang="en-US">
                <a:hlinkClick r:id="rId4"/>
              </a:rPr>
              <a:t>https://development.standards.ieee.org/get-file/P802.1CF.pdf?t=81644900003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Achievements</a:t>
            </a:r>
            <a:br>
              <a:rPr lang="en-US" dirty="0" smtClean="0"/>
            </a:br>
            <a:r>
              <a:rPr lang="en-US" sz="2400" dirty="0" smtClean="0"/>
              <a:t>Dallas, TX</a:t>
            </a:r>
            <a:r>
              <a:rPr lang="en-US" sz="2400" dirty="0" smtClean="0"/>
              <a:t> </a:t>
            </a:r>
            <a:r>
              <a:rPr lang="en-US" sz="2400" dirty="0" smtClean="0"/>
              <a:t>meeting, </a:t>
            </a:r>
            <a:r>
              <a:rPr lang="en-US" sz="2400" dirty="0" smtClean="0"/>
              <a:t>Nov</a:t>
            </a:r>
            <a:r>
              <a:rPr lang="en-US" sz="2400" dirty="0" smtClean="0"/>
              <a:t> 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 smtClean="0"/>
              <a:t>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Review and discussion of </a:t>
            </a:r>
            <a:r>
              <a:rPr lang="en-US" dirty="0" smtClean="0"/>
              <a:t>contributions </a:t>
            </a:r>
            <a:r>
              <a:rPr lang="en-US" dirty="0" smtClean="0"/>
              <a:t>on </a:t>
            </a:r>
            <a:r>
              <a:rPr lang="en-US" dirty="0"/>
              <a:t>Detailed Information for Network Reference </a:t>
            </a:r>
            <a:r>
              <a:rPr lang="en-US" dirty="0" smtClean="0"/>
              <a:t>Model, </a:t>
            </a:r>
            <a:r>
              <a:rPr lang="en-US" dirty="0"/>
              <a:t>Fault Diagnosis and </a:t>
            </a:r>
            <a:r>
              <a:rPr lang="en-US" dirty="0" smtClean="0"/>
              <a:t>Maintenance, Data path establishment, relocation and teardown, and on </a:t>
            </a:r>
            <a:r>
              <a:rPr lang="en-US" dirty="0" smtClean="0"/>
              <a:t>Network </a:t>
            </a:r>
            <a:r>
              <a:rPr lang="en-US" dirty="0" smtClean="0"/>
              <a:t>Setup for unlicensed </a:t>
            </a:r>
            <a:r>
              <a:rPr lang="en-US" dirty="0" smtClean="0"/>
              <a:t>spectrum. Informative contribution on </a:t>
            </a:r>
            <a:r>
              <a:rPr lang="en-US" dirty="0"/>
              <a:t>Distributed CCAP </a:t>
            </a:r>
            <a:r>
              <a:rPr lang="en-US" dirty="0" smtClean="0"/>
              <a:t>Architectures.</a:t>
            </a:r>
            <a:endParaRPr lang="en-US" dirty="0" smtClean="0"/>
          </a:p>
          <a:p>
            <a:pPr lvl="1"/>
            <a:r>
              <a:rPr lang="en-US" dirty="0" smtClean="0"/>
              <a:t>Further refinement of contributions needed before inclusion into the draft specification text.</a:t>
            </a:r>
            <a:endParaRPr lang="en-US" dirty="0" smtClean="0"/>
          </a:p>
          <a:p>
            <a:r>
              <a:rPr lang="en-US" dirty="0" smtClean="0"/>
              <a:t>Review of draft document for P802.1CF</a:t>
            </a:r>
          </a:p>
          <a:p>
            <a:pPr lvl="1"/>
            <a:r>
              <a:rPr lang="en-US" dirty="0" smtClean="0"/>
              <a:t>Clean-up of editorial issues and alignment of terminology and content</a:t>
            </a:r>
          </a:p>
          <a:p>
            <a:r>
              <a:rPr lang="en-US" dirty="0" smtClean="0"/>
              <a:t>Special </a:t>
            </a:r>
            <a:r>
              <a:rPr lang="en-US" dirty="0" smtClean="0"/>
              <a:t>session on </a:t>
            </a:r>
            <a:r>
              <a:rPr lang="en-US" dirty="0" smtClean="0"/>
              <a:t>‘5G requirements in scope of P 802.1CF’</a:t>
            </a:r>
            <a:endParaRPr lang="en-US" dirty="0" smtClean="0"/>
          </a:p>
          <a:p>
            <a:pPr lvl="1"/>
            <a:r>
              <a:rPr lang="en-US" dirty="0" smtClean="0"/>
              <a:t>Discussion guided by</a:t>
            </a:r>
            <a:r>
              <a:rPr lang="en-US" dirty="0" smtClean="0"/>
              <a:t> contribution summarizing network requirements of NGMN 5G whitepaper</a:t>
            </a:r>
            <a:endParaRPr lang="en-US" dirty="0" smtClean="0"/>
          </a:p>
          <a:p>
            <a:pPr lvl="1"/>
            <a:r>
              <a:rPr lang="en-US" dirty="0"/>
              <a:t>S</a:t>
            </a:r>
            <a:r>
              <a:rPr lang="en-US" dirty="0" smtClean="0"/>
              <a:t>ummary </a:t>
            </a:r>
            <a:r>
              <a:rPr lang="en-US" dirty="0" smtClean="0"/>
              <a:t>of discussion on </a:t>
            </a:r>
            <a:r>
              <a:rPr lang="en-US" dirty="0" smtClean="0"/>
              <a:t>next slide</a:t>
            </a:r>
            <a:endParaRPr lang="en-US" dirty="0" smtClean="0"/>
          </a:p>
          <a:p>
            <a:r>
              <a:rPr lang="en-US" dirty="0" smtClean="0"/>
              <a:t>Review of P802.1CF project plan</a:t>
            </a:r>
          </a:p>
          <a:p>
            <a:pPr lvl="1"/>
            <a:r>
              <a:rPr lang="en-US" dirty="0" smtClean="0"/>
              <a:t>Contributions for ‘Functional decomposition and description’ chapters still in development.</a:t>
            </a:r>
          </a:p>
          <a:p>
            <a:pPr lvl="1"/>
            <a:r>
              <a:rPr lang="en-US" dirty="0" smtClean="0"/>
              <a:t>Creation of initial Draft P802.1CF document after Jan 2016 meeting</a:t>
            </a:r>
            <a:endParaRPr lang="en-US" dirty="0"/>
          </a:p>
          <a:p>
            <a:pPr lvl="1"/>
            <a:r>
              <a:rPr lang="en-US" dirty="0" smtClean="0"/>
              <a:t>Assumed timeline within current scope: </a:t>
            </a:r>
            <a:br>
              <a:rPr lang="en-US" dirty="0" smtClean="0"/>
            </a:br>
            <a:r>
              <a:rPr lang="en-US" dirty="0" smtClean="0"/>
              <a:t>initial TG ballot March 2016, LB Nov 2016, SB Jul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OmniRAN</a:t>
            </a:r>
            <a:r>
              <a:rPr lang="en-US" dirty="0"/>
              <a:t> TG </a:t>
            </a:r>
            <a:r>
              <a:rPr lang="en-US" dirty="0" smtClean="0"/>
              <a:t>Discussions</a:t>
            </a:r>
            <a:br>
              <a:rPr lang="en-US" dirty="0" smtClean="0"/>
            </a:br>
            <a:r>
              <a:rPr lang="en-US" sz="2800" dirty="0" smtClean="0"/>
              <a:t>‘</a:t>
            </a:r>
            <a:r>
              <a:rPr lang="en-US" sz="2800" dirty="0" smtClean="0"/>
              <a:t>5G requirements in scope of P802.1CF’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8770"/>
            <a:ext cx="8345270" cy="472552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Special 2hrs session on </a:t>
            </a:r>
            <a:r>
              <a:rPr lang="en-US" dirty="0" smtClean="0"/>
              <a:t>Nov</a:t>
            </a:r>
            <a:r>
              <a:rPr lang="en-US" dirty="0" smtClean="0"/>
              <a:t>. 10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Well attended by </a:t>
            </a:r>
            <a:r>
              <a:rPr lang="en-US" dirty="0" smtClean="0"/>
              <a:t>industry</a:t>
            </a:r>
            <a:endParaRPr lang="en-US" dirty="0" smtClean="0"/>
          </a:p>
          <a:p>
            <a:r>
              <a:rPr lang="en-US" dirty="0" smtClean="0"/>
              <a:t>Guiding presentation: “</a:t>
            </a:r>
            <a:r>
              <a:rPr lang="en-US" dirty="0" smtClean="0"/>
              <a:t>5G </a:t>
            </a:r>
            <a:r>
              <a:rPr lang="en-US" dirty="0"/>
              <a:t>scope and </a:t>
            </a:r>
            <a:r>
              <a:rPr lang="en-US" dirty="0" smtClean="0"/>
              <a:t>requirements”</a:t>
            </a:r>
          </a:p>
          <a:p>
            <a:pPr lvl="2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://mentor.ieee.org/omniran/dcn/15/omniran-15-0054-00-CF00-5g-scope-and-</a:t>
            </a:r>
            <a:r>
              <a:rPr lang="en-US" dirty="0" smtClean="0">
                <a:hlinkClick r:id="rId2"/>
              </a:rPr>
              <a:t>requirements.pptx</a:t>
            </a:r>
            <a:endParaRPr lang="en-US" dirty="0" smtClean="0"/>
          </a:p>
          <a:p>
            <a:r>
              <a:rPr lang="en-US" dirty="0" smtClean="0"/>
              <a:t>Presentation and discussion showed that P802.1CF might be well suited as the basis to address the network requirements stated in NGMN 5G whitepaper</a:t>
            </a:r>
          </a:p>
          <a:p>
            <a:pPr lvl="1"/>
            <a:r>
              <a:rPr lang="en-US" dirty="0" smtClean="0"/>
              <a:t>However not addressing wide-area high mobility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0919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dirty="0" smtClean="0"/>
              <a:t>Atlanta</a:t>
            </a:r>
            <a:r>
              <a:rPr lang="en-US" dirty="0" smtClean="0"/>
              <a:t>, January 18-21,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4950550"/>
          </a:xfrm>
        </p:spPr>
        <p:txBody>
          <a:bodyPr>
            <a:normAutofit/>
          </a:bodyPr>
          <a:lstStyle/>
          <a:p>
            <a:r>
              <a:rPr lang="en-US" dirty="0"/>
              <a:t>Envisioned topics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Further </a:t>
            </a:r>
            <a:r>
              <a:rPr lang="en-US" dirty="0" smtClean="0"/>
              <a:t>contributions on open </a:t>
            </a:r>
            <a:r>
              <a:rPr lang="en-US" dirty="0" smtClean="0"/>
              <a:t>sections</a:t>
            </a:r>
          </a:p>
          <a:p>
            <a:pPr lvl="1"/>
            <a:r>
              <a:rPr lang="en-US" dirty="0" smtClean="0"/>
              <a:t>Adoption of text contributions to the draft text</a:t>
            </a:r>
            <a:endParaRPr lang="en-US" dirty="0" smtClean="0"/>
          </a:p>
          <a:p>
            <a:r>
              <a:rPr lang="en-US" dirty="0" smtClean="0"/>
              <a:t>Conference </a:t>
            </a:r>
            <a:r>
              <a:rPr lang="en-US" dirty="0" smtClean="0"/>
              <a:t>call:</a:t>
            </a:r>
            <a:endParaRPr lang="en-US" dirty="0"/>
          </a:p>
          <a:p>
            <a:pPr lvl="1"/>
            <a:r>
              <a:rPr lang="en-US" dirty="0" smtClean="0"/>
              <a:t>December 10</a:t>
            </a:r>
            <a:r>
              <a:rPr lang="en-US" baseline="30000" dirty="0" smtClean="0"/>
              <a:t>th</a:t>
            </a:r>
            <a:r>
              <a:rPr lang="en-US" dirty="0"/>
              <a:t>, 10:00 AM </a:t>
            </a:r>
            <a:r>
              <a:rPr lang="en-US" dirty="0" smtClean="0"/>
              <a:t>ET</a:t>
            </a:r>
          </a:p>
          <a:p>
            <a:pPr lvl="2"/>
            <a:r>
              <a:rPr lang="en-US" dirty="0" smtClean="0"/>
              <a:t>Dial</a:t>
            </a:r>
            <a:r>
              <a:rPr lang="en-US" dirty="0"/>
              <a:t>-in details on </a:t>
            </a:r>
            <a:r>
              <a:rPr lang="en-US" dirty="0" err="1"/>
              <a:t>OmniRAN</a:t>
            </a:r>
            <a:r>
              <a:rPr lang="en-US" dirty="0"/>
              <a:t> TG Wiki page on mentor</a:t>
            </a:r>
            <a:br>
              <a:rPr lang="en-US" dirty="0"/>
            </a:br>
            <a:r>
              <a:rPr lang="en-US" dirty="0">
                <a:hlinkClick r:id="rId2"/>
              </a:rPr>
              <a:t>https://mentor.ieee.org/omniran/bp/</a:t>
            </a:r>
            <a:r>
              <a:rPr lang="en-US" dirty="0" smtClean="0">
                <a:hlinkClick r:id="rId2"/>
              </a:rPr>
              <a:t>StartPage</a:t>
            </a:r>
            <a:endParaRPr lang="en-US" dirty="0" smtClean="0"/>
          </a:p>
          <a:p>
            <a:pPr lvl="1"/>
            <a:r>
              <a:rPr lang="en-US" dirty="0" smtClean="0"/>
              <a:t>Review contributions invited in </a:t>
            </a:r>
            <a:r>
              <a:rPr lang="en-US" dirty="0" smtClean="0"/>
              <a:t>Nov meeting </a:t>
            </a:r>
            <a:r>
              <a:rPr lang="en-US" dirty="0" smtClean="0"/>
              <a:t>to conclude on next draft text </a:t>
            </a:r>
            <a:r>
              <a:rPr lang="en-US" dirty="0" smtClean="0"/>
              <a:t>revision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1487</TotalTime>
  <Words>355</Words>
  <Application>Microsoft Macintosh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omniran_usecase_template</vt:lpstr>
      <vt:lpstr>IEEE 802.1 OmniRAN TG Status Report to IEEE 802 WGs</vt:lpstr>
      <vt:lpstr>IEEE 802.1 OmniRAN TG Resources</vt:lpstr>
      <vt:lpstr>OmniRAN TG Achievements Dallas, TX meeting, Nov 9th – 12th </vt:lpstr>
      <vt:lpstr>OmniRAN TG Discussions ‘5G requirements in scope of P802.1CF’</vt:lpstr>
      <vt:lpstr>Looking forward to next session in  Atlanta, January 18-21, 2016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130</cp:revision>
  <cp:lastPrinted>1998-02-10T13:28:06Z</cp:lastPrinted>
  <dcterms:created xsi:type="dcterms:W3CDTF">2013-03-11T14:14:17Z</dcterms:created>
  <dcterms:modified xsi:type="dcterms:W3CDTF">2015-11-12T19:22:33Z</dcterms:modified>
</cp:coreProperties>
</file>