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300" r:id="rId15"/>
    <p:sldId id="301" r:id="rId16"/>
    <p:sldId id="298"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4" d="100"/>
          <a:sy n="84" d="100"/>
        </p:scale>
        <p:origin x="7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omniran-15-0061-00-00TG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59-00-00TG-nov-2015-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5/omniran-15-0060-00-CF00-key-concepts-of-fault-diagnosis-and-maintenance.pptx" TargetMode="External"/><Relationship Id="rId5" Type="http://schemas.openxmlformats.org/officeDocument/2006/relationships/hyperlink" Target="https://mentor.ieee.org/omniran/dcn/15/omniran-15-0055-01-CF00-data-path-functional-description.docx" TargetMode="External"/><Relationship Id="rId4" Type="http://schemas.openxmlformats.org/officeDocument/2006/relationships/hyperlink" Target="https://mentor.ieee.org/omniran/dcn/15/omniran-15-0042-02-CF00-an-setup-over-unlicensed-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9-00-00TG-nov-2015-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omniran/dcn/15/omniran-15-0055-01-CF00-data-path-functional-description.docx" TargetMode="External"/><Relationship Id="rId4" Type="http://schemas.openxmlformats.org/officeDocument/2006/relationships/hyperlink" Target="https://mentor.ieee.org/omniran/dcn/15/omniran-15-0042-02-CF00-an-setup-over-unlicensed-band.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5/omniran-15-0060-00-CF00-key-concepts-of-fault-diagnosis-and-maintenanc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webex.com/nokia/j.php?MTID=me485f223356800d1829074d98cffeff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December 10</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2015-10-09</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r>
              <a:rPr lang="en-GB" sz="2000" dirty="0" smtClean="0"/>
              <a:t>…</a:t>
            </a:r>
            <a:r>
              <a:rPr lang="en-GB" sz="2000" dirty="0" smtClean="0"/>
              <a:t> </a:t>
            </a:r>
            <a:r>
              <a:rPr lang="en-GB" sz="2000" dirty="0" smtClean="0"/>
              <a:t>AM ET</a:t>
            </a:r>
          </a:p>
          <a:p>
            <a:r>
              <a:rPr lang="en-GB" sz="2400" dirty="0" smtClean="0"/>
              <a:t>Minutes taker:</a:t>
            </a:r>
          </a:p>
          <a:p>
            <a:pPr lvl="1"/>
            <a:r>
              <a:rPr lang="en-GB" sz="2000" dirty="0" smtClean="0"/>
              <a:t>…</a:t>
            </a:r>
            <a:r>
              <a:rPr lang="en-GB" sz="2000" dirty="0" smtClean="0"/>
              <a:t> </a:t>
            </a:r>
            <a:r>
              <a:rPr lang="en-GB" sz="2000" dirty="0" smtClean="0"/>
              <a:t>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17872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Juan</a:t>
                      </a:r>
                      <a:r>
                        <a:rPr lang="de-DE" sz="1400" baseline="0" dirty="0" smtClean="0">
                          <a:solidFill>
                            <a:schemeClr val="tx1"/>
                          </a:solidFill>
                        </a:rPr>
                        <a:t> Carlos Zuniga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a:t>Review of </a:t>
            </a:r>
            <a:r>
              <a:rPr lang="en-US" dirty="0" smtClean="0"/>
              <a:t>minutes</a:t>
            </a:r>
          </a:p>
          <a:p>
            <a:pPr lvl="1"/>
            <a:r>
              <a:rPr lang="en-US" dirty="0">
                <a:hlinkClick r:id="rId3"/>
              </a:rPr>
              <a:t>https://</a:t>
            </a:r>
            <a:r>
              <a:rPr lang="en-US" dirty="0" smtClean="0">
                <a:hlinkClick r:id="rId3"/>
              </a:rPr>
              <a:t>mentor.ieee.org/omniran/dcn/15/omniran-15-0059-00-00TG-nov-2015-f2f-meeting-minutes.docx</a:t>
            </a:r>
            <a:endParaRPr lang="en-US" dirty="0"/>
          </a:p>
          <a:p>
            <a:r>
              <a:rPr lang="en-US" dirty="0" smtClean="0"/>
              <a:t>Reports</a:t>
            </a:r>
          </a:p>
          <a:p>
            <a:pPr lvl="1"/>
            <a:r>
              <a:rPr lang="en-US" dirty="0" smtClean="0"/>
              <a:t>Nov 802.1 closing plenary</a:t>
            </a:r>
            <a:endParaRPr lang="en-US" dirty="0"/>
          </a:p>
          <a:p>
            <a:r>
              <a:rPr lang="en-US" dirty="0"/>
              <a:t>P802.1CF contributions</a:t>
            </a:r>
          </a:p>
          <a:p>
            <a:pPr lvl="1"/>
            <a:r>
              <a:rPr lang="en-US" dirty="0"/>
              <a:t>Access network </a:t>
            </a:r>
            <a:r>
              <a:rPr lang="en-US" dirty="0" smtClean="0"/>
              <a:t>Setup</a:t>
            </a:r>
          </a:p>
          <a:p>
            <a:pPr lvl="2"/>
            <a:r>
              <a:rPr lang="en-US" dirty="0">
                <a:hlinkClick r:id="rId4"/>
              </a:rPr>
              <a:t>https://</a:t>
            </a:r>
            <a:r>
              <a:rPr lang="en-US" dirty="0" smtClean="0">
                <a:hlinkClick r:id="rId4"/>
              </a:rPr>
              <a:t>mentor.ieee.org/omniran/dcn/15/omniran-15-0042-02-CF00-an-setup-over-unlicensed-band.docx</a:t>
            </a:r>
            <a:endParaRPr lang="en-US" dirty="0"/>
          </a:p>
          <a:p>
            <a:pPr lvl="1"/>
            <a:r>
              <a:rPr lang="en-US" dirty="0"/>
              <a:t>Data path establishment, relocation and </a:t>
            </a:r>
            <a:r>
              <a:rPr lang="en-US" dirty="0" smtClean="0"/>
              <a:t>teardown</a:t>
            </a:r>
          </a:p>
          <a:p>
            <a:pPr lvl="2"/>
            <a:r>
              <a:rPr lang="en-US" dirty="0">
                <a:hlinkClick r:id="rId5"/>
              </a:rPr>
              <a:t>https://</a:t>
            </a:r>
            <a:r>
              <a:rPr lang="en-US" dirty="0" smtClean="0">
                <a:hlinkClick r:id="rId5"/>
              </a:rPr>
              <a:t>mentor.ieee.org/omniran/dcn/15/omniran-15-0055-01-CF00-data-path-functional-description.docx</a:t>
            </a:r>
            <a:endParaRPr lang="en-US" dirty="0"/>
          </a:p>
          <a:p>
            <a:pPr lvl="1"/>
            <a:r>
              <a:rPr lang="en-US" dirty="0"/>
              <a:t>Fault diagnostics and </a:t>
            </a:r>
            <a:r>
              <a:rPr lang="en-US" dirty="0" smtClean="0"/>
              <a:t>maintenance</a:t>
            </a:r>
          </a:p>
          <a:p>
            <a:pPr lvl="2"/>
            <a:r>
              <a:rPr lang="en-US" dirty="0">
                <a:hlinkClick r:id="rId6"/>
              </a:rPr>
              <a:t>https://</a:t>
            </a:r>
            <a:r>
              <a:rPr lang="en-US" dirty="0" smtClean="0">
                <a:hlinkClick r:id="rId6"/>
              </a:rPr>
              <a:t>mentor.ieee.org/omniran/dcn/15/omniran-15-0060-00-CF00-key-concepts-of-fault-diagnosis-and-maintenance.pptx</a:t>
            </a:r>
            <a:endParaRPr lang="en-US" dirty="0"/>
          </a:p>
          <a:p>
            <a:pPr lvl="1"/>
            <a:r>
              <a:rPr lang="en-US" dirty="0"/>
              <a:t>other </a:t>
            </a:r>
            <a:r>
              <a:rPr lang="en-US" dirty="0" smtClean="0"/>
              <a:t>contributions</a:t>
            </a:r>
          </a:p>
          <a:p>
            <a:pPr lvl="2"/>
            <a:r>
              <a:rPr lang="en-US" dirty="0" smtClean="0"/>
              <a:t>None ?</a:t>
            </a:r>
            <a:endParaRPr lang="en-US" dirty="0"/>
          </a:p>
          <a:p>
            <a:r>
              <a:rPr lang="en-US" dirty="0"/>
              <a:t>Establishment of initial 802.1CF editor’s draft</a:t>
            </a:r>
          </a:p>
          <a:p>
            <a:pPr lvl="1"/>
            <a:r>
              <a:rPr lang="en-US" dirty="0"/>
              <a:t>Comment resolution</a:t>
            </a:r>
          </a:p>
          <a:p>
            <a:r>
              <a:rPr lang="en-US" dirty="0"/>
              <a:t>Wi-Fi as component of 5G within the scope of P802.1CF</a:t>
            </a:r>
          </a:p>
          <a:p>
            <a:r>
              <a:rPr lang="en-US" dirty="0"/>
              <a:t>Agenda for the upcoming F2F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idx="1"/>
          </p:nvPr>
        </p:nvSpPr>
        <p:spPr>
          <a:xfrm>
            <a:off x="457200" y="1295400"/>
            <a:ext cx="8229600" cy="4830763"/>
          </a:xfrm>
        </p:spPr>
        <p:txBody>
          <a:bodyPr>
            <a:normAutofit fontScale="77500" lnSpcReduction="20000"/>
          </a:bodyPr>
          <a:lstStyle/>
          <a:p>
            <a:r>
              <a:rPr lang="en-US" dirty="0"/>
              <a:t>Review of minutes</a:t>
            </a:r>
          </a:p>
          <a:p>
            <a:pPr lvl="1"/>
            <a:r>
              <a:rPr lang="en-US" dirty="0">
                <a:hlinkClick r:id="rId3"/>
              </a:rPr>
              <a:t>https://</a:t>
            </a:r>
            <a:r>
              <a:rPr lang="en-US" dirty="0" smtClean="0">
                <a:hlinkClick r:id="rId3"/>
              </a:rPr>
              <a:t>mentor.ieee.org/omniran/dcn/15/omniran-15-0059-00-00TG-nov-2015-f2f-meeting-minutes.docx</a:t>
            </a:r>
            <a:endParaRPr lang="en-US" dirty="0" smtClean="0"/>
          </a:p>
          <a:p>
            <a:pPr lvl="2"/>
            <a:endParaRPr lang="en-US" dirty="0"/>
          </a:p>
          <a:p>
            <a:r>
              <a:rPr lang="en-US" dirty="0"/>
              <a:t>Reports</a:t>
            </a:r>
          </a:p>
          <a:p>
            <a:pPr lvl="1"/>
            <a:r>
              <a:rPr lang="en-US" dirty="0"/>
              <a:t>Nov 802.1 closing </a:t>
            </a:r>
            <a:r>
              <a:rPr lang="en-US" dirty="0" smtClean="0"/>
              <a:t>plenary</a:t>
            </a:r>
          </a:p>
          <a:p>
            <a:pPr lvl="2"/>
            <a:endParaRPr lang="en-US" dirty="0"/>
          </a:p>
          <a:p>
            <a:r>
              <a:rPr lang="en-US" dirty="0"/>
              <a:t>P802.1CF contributions</a:t>
            </a:r>
          </a:p>
          <a:p>
            <a:pPr lvl="1"/>
            <a:r>
              <a:rPr lang="en-US" dirty="0"/>
              <a:t>Access network Setup</a:t>
            </a:r>
          </a:p>
          <a:p>
            <a:pPr lvl="2"/>
            <a:r>
              <a:rPr lang="en-US" dirty="0">
                <a:hlinkClick r:id="rId4"/>
              </a:rPr>
              <a:t>https://</a:t>
            </a:r>
            <a:r>
              <a:rPr lang="en-US" dirty="0" smtClean="0">
                <a:hlinkClick r:id="rId4"/>
              </a:rPr>
              <a:t>mentor.ieee.org/omniran/dcn/15/omniran-15-0042-02-CF00-an-setup-over-unlicensed-band.docx</a:t>
            </a:r>
            <a:endParaRPr lang="en-US" dirty="0" smtClean="0"/>
          </a:p>
          <a:p>
            <a:pPr lvl="3"/>
            <a:endParaRPr lang="en-US" dirty="0"/>
          </a:p>
          <a:p>
            <a:pPr lvl="1"/>
            <a:r>
              <a:rPr lang="en-US" dirty="0"/>
              <a:t>Data path establishment, relocation and teardown</a:t>
            </a:r>
          </a:p>
          <a:p>
            <a:pPr lvl="2"/>
            <a:r>
              <a:rPr lang="en-US" dirty="0">
                <a:hlinkClick r:id="rId5"/>
              </a:rPr>
              <a:t>https://</a:t>
            </a:r>
            <a:r>
              <a:rPr lang="en-US" dirty="0" smtClean="0">
                <a:hlinkClick r:id="rId5"/>
              </a:rPr>
              <a:t>mentor.ieee.org/omniran/dcn/15/omniran-15-0055-01-CF00-data-path-functional-description.docx</a:t>
            </a:r>
            <a:endParaRPr lang="en-US" dirty="0" smtClean="0"/>
          </a:p>
          <a:p>
            <a:pPr lvl="3"/>
            <a:endParaRPr lang="en-US" dirty="0"/>
          </a:p>
          <a:p>
            <a:pPr lvl="2"/>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92500"/>
          </a:bodyPr>
          <a:lstStyle/>
          <a:p>
            <a:r>
              <a:rPr lang="en-US" dirty="0"/>
              <a:t>Establishment of initial 802.1CF editor’s draft</a:t>
            </a:r>
          </a:p>
          <a:p>
            <a:pPr lvl="1"/>
            <a:r>
              <a:rPr lang="en-US" dirty="0"/>
              <a:t>Comment </a:t>
            </a:r>
            <a:r>
              <a:rPr lang="en-US" dirty="0" smtClean="0"/>
              <a:t>resolution</a:t>
            </a:r>
          </a:p>
          <a:p>
            <a:pPr lvl="2"/>
            <a:endParaRPr lang="en-US" dirty="0" smtClean="0"/>
          </a:p>
          <a:p>
            <a:r>
              <a:rPr lang="en-US" dirty="0"/>
              <a:t>P802.1CF contributions</a:t>
            </a:r>
          </a:p>
          <a:p>
            <a:pPr lvl="1"/>
            <a:r>
              <a:rPr lang="en-US" dirty="0"/>
              <a:t>Fault diagnostics and maintenance</a:t>
            </a:r>
          </a:p>
          <a:p>
            <a:pPr lvl="2"/>
            <a:r>
              <a:rPr lang="en-US" dirty="0">
                <a:hlinkClick r:id="rId2"/>
              </a:rPr>
              <a:t>https://</a:t>
            </a:r>
            <a:r>
              <a:rPr lang="en-US" dirty="0" smtClean="0">
                <a:hlinkClick r:id="rId2"/>
              </a:rPr>
              <a:t>mentor.ieee.org/omniran/dcn/15/omniran-15-0060-00-CF00-key-concepts-of-fault-diagnosis-and-maintenance.pptx</a:t>
            </a:r>
            <a:endParaRPr lang="en-US" dirty="0" smtClean="0"/>
          </a:p>
          <a:p>
            <a:pPr lvl="3"/>
            <a:endParaRPr lang="en-US" dirty="0"/>
          </a:p>
          <a:p>
            <a:pPr lvl="1"/>
            <a:r>
              <a:rPr lang="en-US" dirty="0" smtClean="0"/>
              <a:t>Other contributions</a:t>
            </a:r>
            <a:endParaRPr lang="en-US" dirty="0"/>
          </a:p>
          <a:p>
            <a:endParaRPr lang="en-US" dirty="0"/>
          </a:p>
        </p:txBody>
      </p:sp>
    </p:spTree>
    <p:extLst>
      <p:ext uri="{BB962C8B-B14F-4D97-AF65-F5344CB8AC3E}">
        <p14:creationId xmlns:p14="http://schemas.microsoft.com/office/powerpoint/2010/main" val="1769320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r>
              <a:rPr lang="en-US" dirty="0"/>
              <a:t>Wi-Fi as component of 5G within the scope of </a:t>
            </a:r>
            <a:r>
              <a:rPr lang="en-US" dirty="0" smtClean="0"/>
              <a:t>P802.1CF</a:t>
            </a:r>
          </a:p>
          <a:p>
            <a:pPr lvl="1"/>
            <a:r>
              <a:rPr lang="en-US" dirty="0"/>
              <a:t>?</a:t>
            </a:r>
          </a:p>
          <a:p>
            <a:r>
              <a:rPr lang="en-US" dirty="0"/>
              <a:t>Agenda for the upcoming F2F </a:t>
            </a:r>
            <a:r>
              <a:rPr lang="en-US" dirty="0" smtClean="0"/>
              <a:t>meeting</a:t>
            </a:r>
          </a:p>
          <a:p>
            <a:pPr lvl="1"/>
            <a:r>
              <a:rPr lang="en-US" dirty="0" smtClean="0"/>
              <a:t>See next two slides</a:t>
            </a:r>
            <a:endParaRPr lang="en-US" dirty="0"/>
          </a:p>
          <a:p>
            <a:r>
              <a:rPr lang="en-US" dirty="0" smtClean="0"/>
              <a:t>AOB</a:t>
            </a:r>
          </a:p>
          <a:p>
            <a:pPr lvl="1"/>
            <a:endParaRPr lang="en-US" dirty="0"/>
          </a:p>
          <a:p>
            <a:r>
              <a:rPr lang="en-US" dirty="0" smtClean="0"/>
              <a:t>Meeting adjourned by chair at …</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January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72424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dirty="0" smtClean="0">
                          <a:solidFill>
                            <a:schemeClr val="tx2"/>
                          </a:solidFill>
                        </a:rPr>
                        <a:t>1/22</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a:t>
            </a:r>
            <a:r>
              <a:rPr lang="en-US" dirty="0" smtClean="0"/>
              <a:t>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Thursday, December</a:t>
            </a:r>
            <a:r>
              <a:rPr lang="en-US" dirty="0" smtClean="0"/>
              <a:t> 10</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a:t>
            </a:r>
            <a:r>
              <a:rPr lang="en-US" dirty="0"/>
              <a:t>703 150 </a:t>
            </a:r>
            <a:r>
              <a:rPr lang="en-US" dirty="0" smtClean="0"/>
              <a:t>066</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u="sng" dirty="0">
                <a:hlinkClick r:id="rId3"/>
              </a:rPr>
              <a:t>https://</a:t>
            </a:r>
            <a:r>
              <a:rPr lang="en-US" u="sng" dirty="0" smtClean="0">
                <a:hlinkClick r:id="rId3"/>
              </a:rPr>
              <a:t>nokia.webex.com/nokia/j.php?MTID=me485f223356800d1829074d98cffeff3</a:t>
            </a:r>
            <a:endParaRPr lang="en-US" u="sng" dirty="0" smtClean="0"/>
          </a:p>
          <a:p>
            <a:pPr lvl="1"/>
            <a:r>
              <a:rPr lang="en-US" dirty="0" smtClean="0"/>
              <a:t>2</a:t>
            </a:r>
            <a:r>
              <a:rPr lang="en-US" dirty="0"/>
              <a:t>. Enter the meeting password: </a:t>
            </a:r>
            <a:r>
              <a:rPr lang="en-US" dirty="0" err="1"/>
              <a:t>OmniRAN</a:t>
            </a:r>
            <a:endParaRPr lang="en-US" dirty="0"/>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r>
              <a:rPr lang="en-US" dirty="0" smtClean="0"/>
              <a:t>Reports</a:t>
            </a:r>
          </a:p>
          <a:p>
            <a:r>
              <a:rPr lang="en-US" dirty="0" smtClean="0"/>
              <a:t>P802.1CF </a:t>
            </a:r>
            <a:r>
              <a:rPr lang="en-US" dirty="0"/>
              <a:t>contributions</a:t>
            </a:r>
          </a:p>
          <a:p>
            <a:pPr lvl="1"/>
            <a:r>
              <a:rPr lang="en-US" dirty="0" smtClean="0"/>
              <a:t>Access </a:t>
            </a:r>
            <a:r>
              <a:rPr lang="en-US" dirty="0"/>
              <a:t>network Setup</a:t>
            </a:r>
          </a:p>
          <a:p>
            <a:pPr lvl="1"/>
            <a:r>
              <a:rPr lang="en-US" dirty="0" smtClean="0"/>
              <a:t>Data </a:t>
            </a:r>
            <a:r>
              <a:rPr lang="en-US" dirty="0"/>
              <a:t>path establishment, relocation and </a:t>
            </a:r>
            <a:r>
              <a:rPr lang="en-US" dirty="0" smtClean="0"/>
              <a:t>teardown</a:t>
            </a:r>
          </a:p>
          <a:p>
            <a:pPr lvl="1"/>
            <a:r>
              <a:rPr lang="en-US" dirty="0" smtClean="0"/>
              <a:t>Fault </a:t>
            </a:r>
            <a:r>
              <a:rPr lang="en-US" dirty="0"/>
              <a:t>diagnostics and </a:t>
            </a:r>
            <a:r>
              <a:rPr lang="en-US" dirty="0" smtClean="0"/>
              <a:t>maintenance</a:t>
            </a:r>
          </a:p>
          <a:p>
            <a:pPr lvl="1"/>
            <a:r>
              <a:rPr lang="en-US" dirty="0" smtClean="0"/>
              <a:t>other contributions</a:t>
            </a:r>
          </a:p>
          <a:p>
            <a:r>
              <a:rPr lang="en-US" dirty="0" smtClean="0"/>
              <a:t>Establishment </a:t>
            </a:r>
            <a:r>
              <a:rPr lang="en-US" dirty="0"/>
              <a:t>of initial 802.1CF editor’s </a:t>
            </a:r>
            <a:r>
              <a:rPr lang="en-US" dirty="0" smtClean="0"/>
              <a:t>draft</a:t>
            </a:r>
          </a:p>
          <a:p>
            <a:pPr lvl="1"/>
            <a:r>
              <a:rPr lang="en-US" dirty="0" smtClean="0"/>
              <a:t>Comment </a:t>
            </a:r>
            <a:r>
              <a:rPr lang="en-US" dirty="0"/>
              <a:t>resolution</a:t>
            </a:r>
          </a:p>
          <a:p>
            <a:r>
              <a:rPr lang="en-US" dirty="0" smtClean="0"/>
              <a:t>Wi-Fi </a:t>
            </a:r>
            <a:r>
              <a:rPr lang="en-US" dirty="0"/>
              <a:t>as component of 5G within the scope of </a:t>
            </a:r>
            <a:r>
              <a:rPr lang="en-US" dirty="0" smtClean="0"/>
              <a:t>P802.1CF</a:t>
            </a:r>
          </a:p>
          <a:p>
            <a:r>
              <a:rPr lang="en-US" dirty="0" smtClean="0"/>
              <a:t>Agenda </a:t>
            </a:r>
            <a:r>
              <a:rPr lang="en-US" dirty="0"/>
              <a:t>for the upcoming F2F </a:t>
            </a:r>
            <a:r>
              <a:rPr lang="en-US" dirty="0" smtClean="0"/>
              <a:t>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724</TotalTime>
  <Words>1375</Words>
  <Application>Microsoft Office PowerPoint</Application>
  <PresentationFormat>On-screen Show (4:3)</PresentationFormat>
  <Paragraphs>227</Paragraphs>
  <Slides>17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December 10th,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January 2016 Agenda Graphics</vt:lpstr>
      <vt:lpstr>Agenda proposal for January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250</cp:revision>
  <cp:lastPrinted>1998-02-10T13:28:06Z</cp:lastPrinted>
  <dcterms:created xsi:type="dcterms:W3CDTF">2011-12-30T17:06:23Z</dcterms:created>
  <dcterms:modified xsi:type="dcterms:W3CDTF">2015-12-10T13:52:30Z</dcterms:modified>
</cp:coreProperties>
</file>