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9" autoAdjust="0"/>
    <p:restoredTop sz="94984" autoAdjust="0"/>
  </p:normalViewPr>
  <p:slideViewPr>
    <p:cSldViewPr>
      <p:cViewPr>
        <p:scale>
          <a:sx n="100" d="100"/>
          <a:sy n="100" d="100"/>
        </p:scale>
        <p:origin x="9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8889" y="76200"/>
            <a:ext cx="223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omniran-16-0022-00-00TG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0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2016-03-17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D0.0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www.ieee802.org/1/files/private/cf-drafts/d0/802-1cf-d0-0.pdf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Macau meeting, March 14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Review and discussion of contributions on </a:t>
            </a:r>
            <a:r>
              <a:rPr lang="en-US" dirty="0"/>
              <a:t>Access network </a:t>
            </a:r>
            <a:r>
              <a:rPr lang="en-US" dirty="0" smtClean="0"/>
              <a:t>virtualization, </a:t>
            </a:r>
            <a:r>
              <a:rPr lang="en-US" dirty="0"/>
              <a:t>NFV for </a:t>
            </a:r>
            <a:r>
              <a:rPr lang="en-US" dirty="0" err="1"/>
              <a:t>O</a:t>
            </a:r>
            <a:r>
              <a:rPr lang="en-US" dirty="0" err="1" smtClean="0"/>
              <a:t>mniRAN</a:t>
            </a:r>
            <a:r>
              <a:rPr lang="en-US" dirty="0" smtClean="0"/>
              <a:t>, Ethernet </a:t>
            </a:r>
            <a:r>
              <a:rPr lang="en-US" dirty="0"/>
              <a:t>OAM Survey and Introducing </a:t>
            </a:r>
            <a:r>
              <a:rPr lang="en-US" dirty="0" smtClean="0"/>
              <a:t>NMS, </a:t>
            </a:r>
            <a:r>
              <a:rPr lang="en-US" dirty="0"/>
              <a:t>Measurement and Management in IEEE </a:t>
            </a:r>
            <a:r>
              <a:rPr lang="en-US" dirty="0" smtClean="0"/>
              <a:t>802.11, </a:t>
            </a:r>
            <a:r>
              <a:rPr lang="en-US" dirty="0"/>
              <a:t>NRM operational </a:t>
            </a:r>
            <a:r>
              <a:rPr lang="en-US" dirty="0" smtClean="0"/>
              <a:t>arrangements, and </a:t>
            </a:r>
            <a:r>
              <a:rPr lang="en-US" dirty="0"/>
              <a:t>NMS architectural considerations</a:t>
            </a:r>
            <a:endParaRPr lang="en-US" dirty="0" smtClean="0"/>
          </a:p>
          <a:p>
            <a:pPr lvl="1"/>
            <a:r>
              <a:rPr lang="en-US" dirty="0" smtClean="0"/>
              <a:t>Amendment to NRM agreed to reflect </a:t>
            </a:r>
            <a:r>
              <a:rPr lang="en-US" dirty="0" smtClean="0"/>
              <a:t>NM in the specification</a:t>
            </a:r>
            <a:endParaRPr lang="en-US" dirty="0" smtClean="0"/>
          </a:p>
          <a:p>
            <a:pPr lvl="1"/>
            <a:r>
              <a:rPr lang="en-US" dirty="0" smtClean="0"/>
              <a:t>Basic understanding reached </a:t>
            </a:r>
            <a:r>
              <a:rPr lang="en-US" dirty="0" smtClean="0"/>
              <a:t>on how to address network </a:t>
            </a:r>
            <a:r>
              <a:rPr lang="en-US" dirty="0" smtClean="0"/>
              <a:t>virtualization and </a:t>
            </a:r>
            <a:r>
              <a:rPr lang="en-US" dirty="0" smtClean="0"/>
              <a:t>NFV</a:t>
            </a:r>
            <a:endParaRPr lang="en-US" dirty="0"/>
          </a:p>
          <a:p>
            <a:pPr lvl="1"/>
            <a:r>
              <a:rPr lang="en-US" dirty="0" smtClean="0"/>
              <a:t>Text contributions identified for the topics discussed in Macau and for remaining </a:t>
            </a:r>
            <a:r>
              <a:rPr lang="en-US" dirty="0"/>
              <a:t>‘Functional decomposition and description’ </a:t>
            </a:r>
            <a:r>
              <a:rPr lang="en-US" dirty="0" smtClean="0"/>
              <a:t>chapters</a:t>
            </a:r>
          </a:p>
          <a:p>
            <a:r>
              <a:rPr lang="en-US" dirty="0" smtClean="0"/>
              <a:t>Session with 3GPP delegates on LWA/LWIP</a:t>
            </a:r>
          </a:p>
          <a:p>
            <a:pPr lvl="1"/>
            <a:r>
              <a:rPr lang="en-US" dirty="0" smtClean="0"/>
              <a:t>Interactive dialog on architectural and functional aspects</a:t>
            </a:r>
            <a:endParaRPr lang="en-US" dirty="0"/>
          </a:p>
          <a:p>
            <a:r>
              <a:rPr lang="en-US" dirty="0" smtClean="0"/>
              <a:t>Review of P802.1CF project plan</a:t>
            </a:r>
          </a:p>
          <a:p>
            <a:pPr lvl="1"/>
            <a:r>
              <a:rPr lang="en-US" dirty="0" smtClean="0"/>
              <a:t>Creation of next revision </a:t>
            </a:r>
            <a:r>
              <a:rPr lang="en-US" dirty="0"/>
              <a:t>(</a:t>
            </a:r>
            <a:r>
              <a:rPr lang="en-US" dirty="0" smtClean="0"/>
              <a:t>Draft P802.1CF-D0.1) after May 2016 meeting</a:t>
            </a:r>
            <a:endParaRPr lang="en-US" dirty="0"/>
          </a:p>
          <a:p>
            <a:pPr lvl="1"/>
            <a:r>
              <a:rPr lang="en-US" dirty="0" smtClean="0"/>
              <a:t>Assumed timeline within current scope: </a:t>
            </a:r>
            <a:br>
              <a:rPr lang="en-US" dirty="0" smtClean="0"/>
            </a:br>
            <a:r>
              <a:rPr lang="en-US" dirty="0" smtClean="0"/>
              <a:t>content roughly complete after Jul 2016 plenary, starting LB after Nov 2016, SB Jul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Budapest, May 23-26,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Review of text contributions </a:t>
            </a:r>
            <a:r>
              <a:rPr lang="en-US" dirty="0" smtClean="0"/>
              <a:t>identified in</a:t>
            </a:r>
            <a:r>
              <a:rPr lang="en-US" dirty="0" smtClean="0"/>
              <a:t> </a:t>
            </a:r>
            <a:r>
              <a:rPr lang="en-US" dirty="0" smtClean="0"/>
              <a:t>Macau meeting</a:t>
            </a:r>
          </a:p>
          <a:p>
            <a:pPr lvl="2"/>
            <a:r>
              <a:rPr lang="en-US" dirty="0" smtClean="0"/>
              <a:t>NRM amendment for NM</a:t>
            </a:r>
          </a:p>
          <a:p>
            <a:pPr lvl="2"/>
            <a:r>
              <a:rPr lang="en-US" dirty="0" smtClean="0"/>
              <a:t>Fault discovery and maintenance</a:t>
            </a:r>
          </a:p>
          <a:p>
            <a:pPr lvl="2"/>
            <a:r>
              <a:rPr lang="en-US" dirty="0" smtClean="0"/>
              <a:t>Network virtualization</a:t>
            </a:r>
          </a:p>
          <a:p>
            <a:pPr lvl="2"/>
            <a:r>
              <a:rPr lang="en-US" dirty="0" smtClean="0"/>
              <a:t>NFV</a:t>
            </a:r>
          </a:p>
          <a:p>
            <a:pPr lvl="1"/>
            <a:r>
              <a:rPr lang="en-US" dirty="0" smtClean="0"/>
              <a:t>Review content of D0.0 for necessary </a:t>
            </a:r>
            <a:r>
              <a:rPr lang="en-US" dirty="0" smtClean="0"/>
              <a:t>modifications due to inclusion of new topics</a:t>
            </a:r>
            <a:endParaRPr lang="en-US" dirty="0" smtClean="0"/>
          </a:p>
          <a:p>
            <a:pPr lvl="1"/>
            <a:r>
              <a:rPr lang="en-US" dirty="0" smtClean="0"/>
              <a:t>Further discussions on contributions on open sections</a:t>
            </a:r>
          </a:p>
          <a:p>
            <a:r>
              <a:rPr lang="en-US" dirty="0" smtClean="0"/>
              <a:t>Conference call:</a:t>
            </a:r>
            <a:endParaRPr lang="en-US" dirty="0"/>
          </a:p>
          <a:p>
            <a:pPr lvl="1"/>
            <a:r>
              <a:rPr lang="en-US" dirty="0" smtClean="0"/>
              <a:t> April 19</a:t>
            </a:r>
            <a:r>
              <a:rPr lang="en-US" baseline="30000" dirty="0" smtClean="0"/>
              <a:t>th</a:t>
            </a:r>
            <a:r>
              <a:rPr lang="en-US" dirty="0" smtClean="0"/>
              <a:t> , 09:30 </a:t>
            </a:r>
            <a:r>
              <a:rPr lang="en-US" dirty="0"/>
              <a:t>AM </a:t>
            </a:r>
            <a:r>
              <a:rPr lang="en-US" dirty="0" smtClean="0"/>
              <a:t>ET</a:t>
            </a:r>
          </a:p>
          <a:p>
            <a:pPr lvl="2"/>
            <a:r>
              <a:rPr lang="en-US" dirty="0" smtClean="0"/>
              <a:t>Agenda and d</a:t>
            </a:r>
            <a:r>
              <a:rPr lang="en-US" dirty="0" smtClean="0"/>
              <a:t>ial-in </a:t>
            </a:r>
            <a:r>
              <a:rPr lang="en-US" dirty="0"/>
              <a:t>details on </a:t>
            </a:r>
            <a:r>
              <a:rPr lang="en-US" dirty="0" smtClean="0"/>
              <a:t>802.1 mailing list and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/>
              <a:t>TG Wiki page on </a:t>
            </a:r>
            <a:r>
              <a:rPr lang="en-US" dirty="0" smtClean="0"/>
              <a:t>mentor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://mentor.ieee.org/omniran/bp/</a:t>
            </a:r>
            <a:r>
              <a:rPr lang="en-US" dirty="0" smtClean="0">
                <a:hlinkClick r:id="rId2"/>
              </a:rPr>
              <a:t>StartPage</a:t>
            </a:r>
            <a:endParaRPr lang="en-US" dirty="0" smtClean="0"/>
          </a:p>
          <a:p>
            <a:pPr lvl="1"/>
            <a:r>
              <a:rPr lang="en-US" dirty="0" smtClean="0"/>
              <a:t>Review text of NRM amendment for NM</a:t>
            </a:r>
          </a:p>
          <a:p>
            <a:pPr lvl="1"/>
            <a:r>
              <a:rPr lang="en-US" dirty="0" smtClean="0"/>
              <a:t>Review status and issues of other text contributions</a:t>
            </a:r>
          </a:p>
          <a:p>
            <a:pPr lvl="1"/>
            <a:r>
              <a:rPr lang="en-US" dirty="0" smtClean="0"/>
              <a:t>Arrangements </a:t>
            </a:r>
            <a:r>
              <a:rPr lang="en-US" dirty="0" smtClean="0"/>
              <a:t>for </a:t>
            </a:r>
            <a:r>
              <a:rPr lang="en-US" dirty="0" smtClean="0"/>
              <a:t>Budapest F2F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</TotalTime>
  <Words>278</Words>
  <Application>Microsoft Macintosh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Macau meeting, March 14th – 17th  </vt:lpstr>
      <vt:lpstr>Looking forward to next session in  Budapest, May 23-26, 2016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144</cp:revision>
  <cp:lastPrinted>1998-02-10T13:28:06Z</cp:lastPrinted>
  <dcterms:created xsi:type="dcterms:W3CDTF">2013-03-11T14:14:17Z</dcterms:created>
  <dcterms:modified xsi:type="dcterms:W3CDTF">2016-03-17T05:51:44Z</dcterms:modified>
</cp:coreProperties>
</file>