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1" r:id="rId15"/>
    <p:sldId id="298" r:id="rId16"/>
    <p:sldId id="29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2" d="100"/>
          <a:sy n="102" d="100"/>
        </p:scale>
        <p:origin x="27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omniran-16-0026-00-00TG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23-00-00TG-mar-2016-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omniran/dcn/16/omniran-16-0017-02-CF00-nfv-for-omniran.pptx" TargetMode="External"/><Relationship Id="rId4" Type="http://schemas.openxmlformats.org/officeDocument/2006/relationships/hyperlink" Target="https://mentor.ieee.org/omniran/dcn/16/omniran-16-0025-01-CF00-nrm-for-nms-and-virtualization.doc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23-00-00TG-mar-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17-02-CF00-nfv-for-omniran.pptx" TargetMode="External"/><Relationship Id="rId2" Type="http://schemas.openxmlformats.org/officeDocument/2006/relationships/hyperlink" Target="https://mentor.ieee.org/omniran/dcn/16/omniran-16-0025-01-CF00-nrm-for-nms-and-virtualizat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4cc43d7aaa9f0b1c0cf26d4845b8f7e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19</a:t>
            </a:r>
            <a:r>
              <a:rPr lang="en-US" baseline="30000" dirty="0" smtClean="0"/>
              <a:t>th</a:t>
            </a:r>
            <a:r>
              <a:rPr lang="en-US" dirty="0" smtClean="0"/>
              <a:t> , 2016 Conference Call</a:t>
            </a:r>
            <a:endParaRPr lang="en-US" dirty="0"/>
          </a:p>
        </p:txBody>
      </p:sp>
      <p:sp>
        <p:nvSpPr>
          <p:cNvPr id="3" name="Subtitle 2"/>
          <p:cNvSpPr>
            <a:spLocks noGrp="1"/>
          </p:cNvSpPr>
          <p:nvPr>
            <p:ph type="subTitle" idx="1"/>
          </p:nvPr>
        </p:nvSpPr>
        <p:spPr/>
        <p:txBody>
          <a:bodyPr/>
          <a:lstStyle/>
          <a:p>
            <a:r>
              <a:rPr lang="en-US" dirty="0" smtClean="0"/>
              <a:t>2016-04-19</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85000" lnSpcReduction="10000"/>
          </a:bodyPr>
          <a:lstStyle/>
          <a:p>
            <a:r>
              <a:rPr lang="en-US" sz="2400" dirty="0"/>
              <a:t>Review of minutes</a:t>
            </a:r>
          </a:p>
          <a:p>
            <a:pPr lvl="1"/>
            <a:r>
              <a:rPr lang="en-US" sz="2000" dirty="0"/>
              <a:t>Macau F2F </a:t>
            </a:r>
            <a:r>
              <a:rPr lang="en-US" sz="2000" dirty="0" smtClean="0"/>
              <a:t>minutes</a:t>
            </a:r>
          </a:p>
          <a:p>
            <a:pPr lvl="2"/>
            <a:r>
              <a:rPr lang="en-US" sz="1600" dirty="0">
                <a:hlinkClick r:id="rId3"/>
              </a:rPr>
              <a:t>https://</a:t>
            </a:r>
            <a:r>
              <a:rPr lang="en-US" sz="1600" dirty="0" smtClean="0">
                <a:hlinkClick r:id="rId3"/>
              </a:rPr>
              <a:t>mentor.ieee.org/omniran/dcn/16/omniran-16-0023-00-00TG-mar-2016-f2f-meeting-minutes.docx</a:t>
            </a:r>
            <a:endParaRPr lang="en-US" sz="2000" dirty="0"/>
          </a:p>
          <a:p>
            <a:r>
              <a:rPr lang="en-US" sz="2400" dirty="0"/>
              <a:t>Reports</a:t>
            </a:r>
          </a:p>
          <a:p>
            <a:pPr lvl="1"/>
            <a:r>
              <a:rPr lang="en-US" sz="2000" dirty="0"/>
              <a:t>5G SC status</a:t>
            </a:r>
          </a:p>
          <a:p>
            <a:r>
              <a:rPr lang="en-US" sz="2400" dirty="0"/>
              <a:t>P802.1CF contributions</a:t>
            </a:r>
          </a:p>
          <a:p>
            <a:pPr lvl="1"/>
            <a:r>
              <a:rPr lang="en-US" sz="2000" dirty="0"/>
              <a:t>NRM amendments for network virtualization and network </a:t>
            </a:r>
            <a:r>
              <a:rPr lang="en-US" sz="2000" dirty="0" smtClean="0"/>
              <a:t>management</a:t>
            </a:r>
          </a:p>
          <a:p>
            <a:pPr lvl="2"/>
            <a:r>
              <a:rPr lang="en-US" sz="1600" dirty="0">
                <a:hlinkClick r:id="rId4"/>
              </a:rPr>
              <a:t>https://</a:t>
            </a:r>
            <a:r>
              <a:rPr lang="en-US" sz="1600" dirty="0" smtClean="0">
                <a:hlinkClick r:id="rId4"/>
              </a:rPr>
              <a:t>mentor.ieee.org/omniran/dcn/16/omniran-16-0025-01-CF00-nrm-for-nms-and-virtualization.docx</a:t>
            </a:r>
            <a:endParaRPr lang="en-US" sz="1600" dirty="0" smtClean="0"/>
          </a:p>
          <a:p>
            <a:pPr lvl="2"/>
            <a:r>
              <a:rPr lang="en-US" sz="1600" dirty="0" smtClean="0">
                <a:hlinkClick r:id="rId5"/>
              </a:rPr>
              <a:t>https</a:t>
            </a:r>
            <a:r>
              <a:rPr lang="en-US" sz="1600" dirty="0">
                <a:hlinkClick r:id="rId5"/>
              </a:rPr>
              <a:t>://</a:t>
            </a:r>
            <a:r>
              <a:rPr lang="en-US" sz="1600" dirty="0" smtClean="0">
                <a:hlinkClick r:id="rId5"/>
              </a:rPr>
              <a:t>mentor.ieee.org/omniran/dcn/16/omniran-16-0017-02-CF00-nfv-for-omniran.pptx</a:t>
            </a:r>
            <a:endParaRPr lang="en-US" sz="1600" dirty="0"/>
          </a:p>
          <a:p>
            <a:pPr lvl="1"/>
            <a:r>
              <a:rPr lang="en-US" sz="2400" dirty="0"/>
              <a:t>Functional description updates</a:t>
            </a:r>
          </a:p>
          <a:p>
            <a:r>
              <a:rPr lang="en-US" sz="2400" dirty="0"/>
              <a:t>Status of 802.1CF editor's draft</a:t>
            </a:r>
          </a:p>
          <a:p>
            <a:r>
              <a:rPr lang="en-US" sz="2400" dirty="0"/>
              <a:t>Agenda for the upcoming F2F meeting</a:t>
            </a:r>
          </a:p>
          <a:p>
            <a:r>
              <a:rPr lang="en-US" sz="2400" dirty="0" smtClean="0"/>
              <a:t>AOB</a:t>
            </a:r>
            <a:endParaRPr lang="en-US" sz="2400" dirty="0"/>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#2</a:t>
            </a:r>
            <a:endParaRPr lang="en-US" dirty="0"/>
          </a:p>
        </p:txBody>
      </p:sp>
      <p:sp>
        <p:nvSpPr>
          <p:cNvPr id="3" name="Content Placeholder 2"/>
          <p:cNvSpPr>
            <a:spLocks noGrp="1"/>
          </p:cNvSpPr>
          <p:nvPr>
            <p:ph idx="1"/>
          </p:nvPr>
        </p:nvSpPr>
        <p:spPr/>
        <p:txBody>
          <a:bodyPr>
            <a:normAutofit/>
          </a:bodyPr>
          <a:lstStyle/>
          <a:p>
            <a:r>
              <a:rPr lang="en-US" sz="2400" dirty="0"/>
              <a:t>Review of minutes</a:t>
            </a:r>
          </a:p>
          <a:p>
            <a:pPr lvl="1"/>
            <a:r>
              <a:rPr lang="en-US" sz="2000" dirty="0"/>
              <a:t>Macau F2F minutes</a:t>
            </a:r>
          </a:p>
          <a:p>
            <a:pPr lvl="2"/>
            <a:r>
              <a:rPr lang="en-US" sz="1600" dirty="0">
                <a:hlinkClick r:id="rId2"/>
              </a:rPr>
              <a:t>https://mentor.ieee.org/omniran/dcn/16/omniran-16-0023-00-00TG-mar-2016-f2f-meeting-minutes.docx</a:t>
            </a:r>
            <a:endParaRPr lang="en-US" sz="2000" dirty="0"/>
          </a:p>
          <a:p>
            <a:r>
              <a:rPr lang="en-US" sz="2400" dirty="0"/>
              <a:t>Reports</a:t>
            </a:r>
          </a:p>
          <a:p>
            <a:pPr lvl="1"/>
            <a:r>
              <a:rPr lang="en-US" sz="2000" dirty="0"/>
              <a:t>5G SC status</a:t>
            </a:r>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r>
              <a:rPr lang="en-US" sz="2400" dirty="0"/>
              <a:t>P802.1CF contributions</a:t>
            </a:r>
          </a:p>
          <a:p>
            <a:pPr lvl="1"/>
            <a:r>
              <a:rPr lang="en-US" sz="2000" dirty="0"/>
              <a:t>NRM amendments for network virtualization and network management</a:t>
            </a:r>
          </a:p>
          <a:p>
            <a:pPr lvl="2"/>
            <a:r>
              <a:rPr lang="en-US" sz="1600" dirty="0">
                <a:hlinkClick r:id="rId2"/>
              </a:rPr>
              <a:t>https://mentor.ieee.org/omniran/dcn/16/omniran-16-0025-01-CF00-nrm-for-nms-and-virtualization.docx</a:t>
            </a:r>
            <a:endParaRPr lang="en-US" sz="1600" dirty="0"/>
          </a:p>
          <a:p>
            <a:pPr lvl="2"/>
            <a:r>
              <a:rPr lang="en-US" sz="1600" dirty="0">
                <a:hlinkClick r:id="rId3"/>
              </a:rPr>
              <a:t>https://mentor.ieee.org/omniran/dcn/16/omniran-16-0017-02-CF00-nfv-for-omniran.pptx</a:t>
            </a:r>
            <a:endParaRPr lang="en-US" sz="1600" dirty="0"/>
          </a:p>
          <a:p>
            <a:pPr lvl="1"/>
            <a:r>
              <a:rPr lang="en-US" sz="2400" dirty="0"/>
              <a:t>Functional description updates</a:t>
            </a:r>
            <a:endParaRPr lang="en-US" sz="2400"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92500" lnSpcReduction="20000"/>
          </a:bodyPr>
          <a:lstStyle/>
          <a:p>
            <a:r>
              <a:rPr lang="en-US" dirty="0"/>
              <a:t>Status of 802.1CF editor's draft</a:t>
            </a:r>
          </a:p>
          <a:p>
            <a:pPr lvl="1"/>
            <a:endParaRPr lang="en-US" dirty="0" smtClean="0"/>
          </a:p>
          <a:p>
            <a:pPr lvl="1"/>
            <a:endParaRPr lang="en-US" dirty="0"/>
          </a:p>
          <a:p>
            <a:r>
              <a:rPr lang="en-US" dirty="0"/>
              <a:t>Agenda for the upcoming F2F </a:t>
            </a:r>
            <a:r>
              <a:rPr lang="en-US" dirty="0" smtClean="0"/>
              <a:t>meeting</a:t>
            </a:r>
          </a:p>
          <a:p>
            <a:pPr lvl="1"/>
            <a:r>
              <a:rPr lang="en-US" dirty="0" smtClean="0"/>
              <a:t>Agenda proposal and session graphics on next two slides</a:t>
            </a:r>
          </a:p>
          <a:p>
            <a:pPr lvl="1"/>
            <a:endParaRPr lang="en-US" dirty="0"/>
          </a:p>
          <a:p>
            <a:r>
              <a:rPr lang="en-US" dirty="0" smtClean="0"/>
              <a:t>AOB</a:t>
            </a:r>
          </a:p>
          <a:p>
            <a:pPr lvl="1"/>
            <a:endParaRPr lang="en-US" dirty="0"/>
          </a:p>
          <a:p>
            <a:r>
              <a:rPr lang="en-US" dirty="0" smtClean="0"/>
              <a:t>Meeting adjourned by chair at …</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May </a:t>
            </a:r>
            <a:r>
              <a:rPr lang="en-US" dirty="0" smtClean="0"/>
              <a:t>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22885333"/>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a:t>
                      </a:r>
                      <a:r>
                        <a:rPr lang="en-US" sz="1800" dirty="0" smtClean="0">
                          <a:solidFill>
                            <a:schemeClr val="tx2"/>
                          </a:solidFill>
                        </a:rPr>
                        <a:t>5/23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a:t>
                      </a:r>
                      <a:r>
                        <a:rPr lang="en-US" sz="1800" dirty="0" smtClean="0">
                          <a:solidFill>
                            <a:schemeClr val="tx2"/>
                          </a:solidFill>
                        </a:rPr>
                        <a:t>5/24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a:t>
                      </a:r>
                      <a:r>
                        <a:rPr lang="en-US" sz="1800" dirty="0" smtClean="0">
                          <a:solidFill>
                            <a:schemeClr val="tx2"/>
                          </a:solidFill>
                        </a:rPr>
                        <a:t>5/25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a:t>
                      </a:r>
                      <a:r>
                        <a:rPr lang="en-US" sz="1800" dirty="0" smtClean="0">
                          <a:solidFill>
                            <a:schemeClr val="tx2"/>
                          </a:solidFill>
                        </a:rPr>
                        <a:t>5/26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baseline="0" dirty="0" smtClean="0">
                          <a:solidFill>
                            <a:schemeClr val="tx2"/>
                          </a:solidFill>
                        </a:rPr>
                        <a:t>5</a:t>
                      </a:r>
                      <a:r>
                        <a:rPr lang="en-US" sz="1800" dirty="0" smtClean="0">
                          <a:solidFill>
                            <a:schemeClr val="tx2"/>
                          </a:solidFill>
                        </a:rPr>
                        <a:t>/27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400" b="1" dirty="0" smtClean="0"/>
                        <a:t>5G SC Meeting</a:t>
                      </a:r>
                      <a:endParaRPr lang="en-US" sz="1400" b="1"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rgbClr val="FFFFFF"/>
                    </a:solidFill>
                  </a:tcPr>
                </a:tc>
                <a:tc rowSpan="3">
                  <a:txBody>
                    <a:bodyPr/>
                    <a:lstStyle/>
                    <a:p>
                      <a:endParaRPr lang="en-US" sz="1200" dirty="0"/>
                    </a:p>
                  </a:txBody>
                  <a:tcPr marL="36000" marR="36000" marT="36000" marB="36000">
                    <a:solidFill>
                      <a:schemeClr val="bg1"/>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20000"/>
                        <a:lumOff val="80000"/>
                      </a:schemeClr>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tx2">
                        <a:lumMod val="20000"/>
                        <a:lumOff val="80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smtClean="0"/>
                        <a:t>OmniRAN </a:t>
                      </a:r>
                      <a:r>
                        <a:rPr lang="de-DE" sz="1200" dirty="0" err="1" smtClean="0"/>
                        <a:t>opening</a:t>
                      </a:r>
                      <a:endParaRPr lang="en-US" sz="1200" dirty="0" smtClean="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858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r>
                        <a:rPr lang="en-US" sz="1200" dirty="0" smtClean="0"/>
                        <a:t>OmniRAN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April 19</a:t>
            </a:r>
            <a:r>
              <a:rPr lang="en-GB" baseline="30000" dirty="0" smtClean="0"/>
              <a:t>th</a:t>
            </a:r>
            <a:r>
              <a:rPr lang="en-GB" dirty="0" smtClean="0"/>
              <a:t>  </a:t>
            </a:r>
            <a:r>
              <a:rPr lang="en-US" dirty="0" smtClean="0"/>
              <a:t>, 2016 at 09:30-11:00am ET</a:t>
            </a:r>
          </a:p>
          <a:p>
            <a:endParaRPr lang="en-US" dirty="0" smtClean="0"/>
          </a:p>
          <a:p>
            <a:r>
              <a:rPr lang="en-US" dirty="0" smtClean="0"/>
              <a:t>Join </a:t>
            </a:r>
            <a:r>
              <a:rPr lang="en-US" dirty="0"/>
              <a:t>WebEx meeting:</a:t>
            </a:r>
          </a:p>
          <a:p>
            <a:r>
              <a:rPr lang="en-US" u="sng" dirty="0">
                <a:hlinkClick r:id="rId3"/>
              </a:rPr>
              <a:t>https://</a:t>
            </a:r>
            <a:r>
              <a:rPr lang="en-US" u="sng" dirty="0" smtClean="0">
                <a:hlinkClick r:id="rId3"/>
              </a:rPr>
              <a:t>nokiameetings.webex.com/nokiameetings/j.php?MTID=m4cc43d7aaa9f0b1c0cf26d4845b8f7e2</a:t>
            </a:r>
            <a:endParaRPr lang="en-US" dirty="0"/>
          </a:p>
          <a:p>
            <a:pPr lvl="1"/>
            <a:r>
              <a:rPr lang="en-US" dirty="0"/>
              <a:t>Meeting number: 959 869 785</a:t>
            </a:r>
          </a:p>
          <a:p>
            <a:pPr lvl="1"/>
            <a:r>
              <a:rPr lang="en-US" dirty="0"/>
              <a:t>Meeting password:pGHtf436</a:t>
            </a:r>
          </a:p>
          <a:p>
            <a:endParaRPr lang="en-US" dirty="0" smtClean="0"/>
          </a:p>
          <a:p>
            <a:r>
              <a:rPr lang="en-US" dirty="0" smtClean="0"/>
              <a:t>Join </a:t>
            </a:r>
            <a:r>
              <a:rPr lang="en-US" dirty="0"/>
              <a:t>by </a:t>
            </a:r>
            <a:r>
              <a:rPr lang="en-US" dirty="0" smtClean="0"/>
              <a:t>phone</a:t>
            </a:r>
          </a:p>
          <a:p>
            <a:pPr lvl="1"/>
            <a:r>
              <a:rPr lang="en-US" dirty="0"/>
              <a:t>Access code: 959 869 785</a:t>
            </a:r>
          </a:p>
          <a:p>
            <a:pPr lvl="1"/>
            <a:r>
              <a:rPr lang="en-US" dirty="0"/>
              <a:t>+</a:t>
            </a:r>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Macau </a:t>
            </a:r>
            <a:r>
              <a:rPr lang="en-US" sz="2000" dirty="0"/>
              <a:t>F2F minutes</a:t>
            </a:r>
          </a:p>
          <a:p>
            <a:r>
              <a:rPr lang="en-US" sz="2400" dirty="0" smtClean="0"/>
              <a:t>Reports</a:t>
            </a:r>
            <a:endParaRPr lang="en-US" sz="2400" dirty="0"/>
          </a:p>
          <a:p>
            <a:pPr lvl="1"/>
            <a:r>
              <a:rPr lang="en-US" sz="2000" dirty="0" smtClean="0"/>
              <a:t>5G </a:t>
            </a:r>
            <a:r>
              <a:rPr lang="en-US" sz="2000" dirty="0"/>
              <a:t>SC status</a:t>
            </a:r>
          </a:p>
          <a:p>
            <a:r>
              <a:rPr lang="en-US" sz="2400" dirty="0" smtClean="0"/>
              <a:t>P802.1CF </a:t>
            </a:r>
            <a:r>
              <a:rPr lang="en-US" sz="2400" dirty="0"/>
              <a:t>contributions</a:t>
            </a:r>
          </a:p>
          <a:p>
            <a:pPr lvl="1"/>
            <a:r>
              <a:rPr lang="en-US" sz="2000" dirty="0" smtClean="0"/>
              <a:t>NRM </a:t>
            </a:r>
            <a:r>
              <a:rPr lang="en-US" sz="2000" dirty="0"/>
              <a:t>amendments for network virtualization and network </a:t>
            </a:r>
            <a:r>
              <a:rPr lang="en-US" sz="2000" dirty="0" smtClean="0"/>
              <a:t>management</a:t>
            </a:r>
          </a:p>
          <a:p>
            <a:pPr lvl="1"/>
            <a:r>
              <a:rPr lang="en-US" sz="2400" dirty="0" smtClean="0"/>
              <a:t>Functional </a:t>
            </a:r>
            <a:r>
              <a:rPr lang="en-US" sz="2400" dirty="0"/>
              <a:t>description updates</a:t>
            </a:r>
          </a:p>
          <a:p>
            <a:r>
              <a:rPr lang="en-US" sz="2400" dirty="0" smtClean="0"/>
              <a:t>Status </a:t>
            </a:r>
            <a:r>
              <a:rPr lang="en-US" sz="2400" dirty="0"/>
              <a:t>of 802.1CF editor's draft</a:t>
            </a:r>
          </a:p>
          <a:p>
            <a:r>
              <a:rPr lang="en-US" sz="2400" dirty="0" smtClean="0"/>
              <a:t>Agenda </a:t>
            </a:r>
            <a:r>
              <a:rPr lang="en-US" sz="2400" dirty="0"/>
              <a:t>for the upcoming F2F meeting</a:t>
            </a:r>
          </a:p>
          <a:p>
            <a:r>
              <a:rPr lang="en-US" sz="2400" dirty="0" smtClean="0"/>
              <a:t>AOB</a:t>
            </a:r>
            <a:endParaRPr lang="en-US" sz="2400" dirty="0"/>
          </a:p>
          <a:p>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 AM ET</a:t>
            </a:r>
          </a:p>
          <a:p>
            <a:r>
              <a:rPr lang="en-GB" sz="2400" dirty="0" smtClean="0"/>
              <a:t>Minutes taker:</a:t>
            </a:r>
          </a:p>
          <a:p>
            <a:pPr lvl="1"/>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1800741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Juan</a:t>
                      </a:r>
                      <a:r>
                        <a:rPr lang="de-DE" sz="1400" baseline="0" dirty="0" smtClean="0">
                          <a:solidFill>
                            <a:schemeClr val="tx1"/>
                          </a:solidFill>
                        </a:rPr>
                        <a:t> Carlos Zuniga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800</TotalTime>
  <Words>982</Words>
  <Application>Microsoft Office PowerPoint</Application>
  <PresentationFormat>On-screen Show (4:3)</PresentationFormat>
  <Paragraphs>187</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April 19th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May 2016 Agenda Graphics</vt:lpstr>
      <vt:lpstr>Agenda proposal for May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265</cp:revision>
  <cp:lastPrinted>1998-02-10T13:28:06Z</cp:lastPrinted>
  <dcterms:created xsi:type="dcterms:W3CDTF">2011-12-30T17:06:23Z</dcterms:created>
  <dcterms:modified xsi:type="dcterms:W3CDTF">2016-04-19T10:54:03Z</dcterms:modified>
</cp:coreProperties>
</file>