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0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720" autoAdjust="0"/>
    <p:restoredTop sz="94932" autoAdjust="0"/>
  </p:normalViewPr>
  <p:slideViewPr>
    <p:cSldViewPr>
      <p:cViewPr>
        <p:scale>
          <a:sx n="100" d="100"/>
          <a:sy n="100" d="100"/>
        </p:scale>
        <p:origin x="592" y="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8889" y="76200"/>
            <a:ext cx="22365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smtClean="0"/>
              <a:t>omniran-16-0033-00-00TG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0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 smtClean="0"/>
              <a:t>2016-05-26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maintains a Wiki page on mentor to reflect its status and achievements</a:t>
            </a:r>
          </a:p>
          <a:p>
            <a:pPr lvl="1"/>
            <a:r>
              <a:rPr lang="en-US" dirty="0">
                <a:hlinkClick r:id="rId2"/>
              </a:rPr>
              <a:t>https://mentor.ieee.org/omniran/bp/StartPage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mentor.ieee.org/omniran/documents</a:t>
            </a:r>
            <a:endParaRPr lang="en-US" dirty="0" smtClean="0"/>
          </a:p>
          <a:p>
            <a:r>
              <a:rPr lang="en-US" dirty="0" smtClean="0"/>
              <a:t>Recent P802.1CF D0.0 draft is available by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www.ieee802.org/1/files/private/cf-drafts/d0/802-1cf-d0-0.pdf</a:t>
            </a:r>
            <a:endParaRPr lang="en-US" dirty="0"/>
          </a:p>
          <a:p>
            <a:r>
              <a:rPr lang="en-US" dirty="0"/>
              <a:t>FYI: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Budapest meeting, May </a:t>
            </a:r>
            <a:r>
              <a:rPr lang="en-US" sz="2400" dirty="0"/>
              <a:t>2</a:t>
            </a:r>
            <a:r>
              <a:rPr lang="en-US" sz="2400" dirty="0" smtClean="0"/>
              <a:t>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26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Conclusion on amendment to NRM on access network virtualization and slicing including Orchestrator, representation of NMS, and way forward for inclusion of NFV</a:t>
            </a:r>
          </a:p>
          <a:p>
            <a:r>
              <a:rPr lang="en-US" dirty="0" smtClean="0"/>
              <a:t>Conclusion on text for Chap. 7.8 (Fault Diagnostics and Maintenance).</a:t>
            </a:r>
          </a:p>
          <a:p>
            <a:r>
              <a:rPr lang="en-US" dirty="0" smtClean="0"/>
              <a:t>Conclusion on open comments with discussion on revised text for Chap. 7.1.4 Network Initialization showing demand for further clarification about scope and intention of proposal.</a:t>
            </a:r>
          </a:p>
          <a:p>
            <a:r>
              <a:rPr lang="en-US" dirty="0" smtClean="0"/>
              <a:t>Initial proposal on Chap. 7.7 (Monitoring and Accounting)</a:t>
            </a:r>
          </a:p>
          <a:p>
            <a:r>
              <a:rPr lang="en-US" dirty="0" smtClean="0"/>
              <a:t>Initial proposal on Chap. 7.3 (Association and Disassociation)</a:t>
            </a:r>
          </a:p>
          <a:p>
            <a:r>
              <a:rPr lang="en-US" dirty="0" smtClean="0"/>
              <a:t>Creation of contribution to 5G SC Budapest meeting on May 25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Review of P802.1CF project plan</a:t>
            </a:r>
          </a:p>
          <a:p>
            <a:pPr lvl="1"/>
            <a:r>
              <a:rPr lang="en-US" dirty="0" smtClean="0"/>
              <a:t>Creation of next revision </a:t>
            </a:r>
            <a:r>
              <a:rPr lang="en-US" dirty="0"/>
              <a:t>(</a:t>
            </a:r>
            <a:r>
              <a:rPr lang="en-US" dirty="0" smtClean="0"/>
              <a:t>Draft P802.1CF-D0.1) after June 2016 conference call for review and revision during July plenary meeting.</a:t>
            </a:r>
            <a:endParaRPr lang="en-US" dirty="0"/>
          </a:p>
          <a:p>
            <a:pPr lvl="1"/>
            <a:r>
              <a:rPr lang="en-US" dirty="0" smtClean="0"/>
              <a:t>Assumed timeline within current scope: </a:t>
            </a:r>
            <a:br>
              <a:rPr lang="en-US" dirty="0" smtClean="0"/>
            </a:br>
            <a:r>
              <a:rPr lang="en-US" dirty="0" smtClean="0"/>
              <a:t>content roughly complete after Jul 2016 plenary, starting LB after Nov 2016, SB Jul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 smtClean="0"/>
              <a:t>San Diego, July 25-28,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785"/>
            <a:ext cx="8229600" cy="513057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Envisioned topics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Review </a:t>
            </a:r>
            <a:r>
              <a:rPr lang="en-US" dirty="0" smtClean="0"/>
              <a:t>of comments received for D0.1</a:t>
            </a:r>
          </a:p>
          <a:p>
            <a:pPr lvl="2"/>
            <a:r>
              <a:rPr lang="en-US" dirty="0" smtClean="0"/>
              <a:t>Enhancements to the text of the addressed chapters</a:t>
            </a:r>
            <a:endParaRPr lang="en-US" dirty="0"/>
          </a:p>
          <a:p>
            <a:pPr lvl="1"/>
            <a:r>
              <a:rPr lang="en-US" dirty="0" smtClean="0"/>
              <a:t>Review of text contributions addressing the remaining open sections</a:t>
            </a:r>
          </a:p>
          <a:p>
            <a:pPr lvl="2"/>
            <a:r>
              <a:rPr lang="en-US" dirty="0"/>
              <a:t>Authorization, </a:t>
            </a:r>
            <a:r>
              <a:rPr lang="en-US" dirty="0" err="1"/>
              <a:t>QoS</a:t>
            </a:r>
            <a:r>
              <a:rPr lang="en-US" dirty="0"/>
              <a:t> and policy </a:t>
            </a:r>
            <a:r>
              <a:rPr lang="en-US" dirty="0" smtClean="0"/>
              <a:t>control</a:t>
            </a:r>
          </a:p>
          <a:p>
            <a:pPr lvl="2"/>
            <a:r>
              <a:rPr lang="en-US" dirty="0" smtClean="0"/>
              <a:t>Annexes</a:t>
            </a:r>
          </a:p>
          <a:p>
            <a:pPr lvl="1"/>
            <a:r>
              <a:rPr lang="en-US" dirty="0" smtClean="0"/>
              <a:t>Special session on 5G SC on network specification demand for alternative RLAN/ITU-R WP5A approach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Conference call:</a:t>
            </a:r>
            <a:endParaRPr lang="en-US" dirty="0"/>
          </a:p>
          <a:p>
            <a:pPr lvl="1"/>
            <a:r>
              <a:rPr lang="en-US" dirty="0" smtClean="0"/>
              <a:t> June 21</a:t>
            </a:r>
            <a:r>
              <a:rPr lang="en-US" baseline="30000" dirty="0" smtClean="0"/>
              <a:t>st</a:t>
            </a:r>
            <a:r>
              <a:rPr lang="en-US" dirty="0" smtClean="0"/>
              <a:t>, 09:30 </a:t>
            </a:r>
            <a:r>
              <a:rPr lang="en-US" dirty="0"/>
              <a:t>AM </a:t>
            </a:r>
            <a:r>
              <a:rPr lang="en-US" dirty="0" smtClean="0"/>
              <a:t>ET</a:t>
            </a:r>
          </a:p>
          <a:p>
            <a:pPr lvl="2"/>
            <a:r>
              <a:rPr lang="en-US" dirty="0" smtClean="0"/>
              <a:t>Agenda and dial-in </a:t>
            </a:r>
            <a:r>
              <a:rPr lang="en-US" dirty="0"/>
              <a:t>details on </a:t>
            </a:r>
            <a:r>
              <a:rPr lang="en-US" dirty="0" smtClean="0"/>
              <a:t>802.1 mailing list and </a:t>
            </a: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/>
              <a:t>TG Wiki page on </a:t>
            </a:r>
            <a:r>
              <a:rPr lang="en-US" dirty="0" smtClean="0"/>
              <a:t>mentor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://mentor.ieee.org/omniran/bp/</a:t>
            </a:r>
            <a:r>
              <a:rPr lang="en-US" dirty="0" smtClean="0">
                <a:hlinkClick r:id="rId2"/>
              </a:rPr>
              <a:t>StartPage</a:t>
            </a:r>
            <a:endParaRPr lang="en-US" dirty="0" smtClean="0"/>
          </a:p>
          <a:p>
            <a:pPr lvl="1"/>
            <a:r>
              <a:rPr lang="en-US" dirty="0" smtClean="0"/>
              <a:t>Review new or enhanced text contributions for inclusion into D0.1</a:t>
            </a:r>
          </a:p>
          <a:p>
            <a:pPr lvl="2"/>
            <a:r>
              <a:rPr lang="en-US" dirty="0" smtClean="0"/>
              <a:t>Association and Disassociation</a:t>
            </a:r>
          </a:p>
          <a:p>
            <a:pPr lvl="2"/>
            <a:r>
              <a:rPr lang="en-US" dirty="0" smtClean="0"/>
              <a:t>Authentication and trust establishment</a:t>
            </a:r>
          </a:p>
          <a:p>
            <a:pPr lvl="2"/>
            <a:r>
              <a:rPr lang="en-US" dirty="0" smtClean="0"/>
              <a:t>Monitoring and accounting</a:t>
            </a:r>
          </a:p>
          <a:p>
            <a:pPr lvl="2"/>
            <a:r>
              <a:rPr lang="en-US" dirty="0" smtClean="0"/>
              <a:t>Access network initiation</a:t>
            </a:r>
          </a:p>
          <a:p>
            <a:pPr lvl="2"/>
            <a:r>
              <a:rPr lang="en-US" dirty="0" smtClean="0"/>
              <a:t>SDN</a:t>
            </a:r>
          </a:p>
          <a:p>
            <a:pPr lvl="1"/>
            <a:r>
              <a:rPr lang="en-US" dirty="0" smtClean="0"/>
              <a:t>Arrangements for San Diego F2F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3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1738</TotalTime>
  <Words>313</Words>
  <Application>Microsoft Macintosh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ＭＳ Ｐゴシック</vt:lpstr>
      <vt:lpstr>Times</vt:lpstr>
      <vt:lpstr>Times New Roman</vt:lpstr>
      <vt:lpstr>omniran_usecase_template</vt:lpstr>
      <vt:lpstr>IEEE 802.1 OmniRAN TG Status Report to IEEE 802 WGs</vt:lpstr>
      <vt:lpstr>IEEE 802.1 OmniRAN TG Resources</vt:lpstr>
      <vt:lpstr>OmniRAN TG Achievements Budapest meeting, May 24th – 26th  </vt:lpstr>
      <vt:lpstr>Looking forward to next session in  San Diego, July 25-28, 2016</vt:lpstr>
    </vt:vector>
  </TitlesOfParts>
  <Company>Nokia Siemens Networks</Company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150</cp:revision>
  <cp:lastPrinted>1998-02-10T13:28:06Z</cp:lastPrinted>
  <dcterms:created xsi:type="dcterms:W3CDTF">2013-03-11T14:14:17Z</dcterms:created>
  <dcterms:modified xsi:type="dcterms:W3CDTF">2016-05-26T15:07:32Z</dcterms:modified>
</cp:coreProperties>
</file>