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2" r:id="rId2"/>
    <p:sldId id="272" r:id="rId3"/>
    <p:sldId id="278" r:id="rId4"/>
    <p:sldId id="280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17" autoAdjust="0"/>
    <p:restoredTop sz="93535" autoAdjust="0"/>
  </p:normalViewPr>
  <p:slideViewPr>
    <p:cSldViewPr>
      <p:cViewPr varScale="1">
        <p:scale>
          <a:sx n="78" d="100"/>
          <a:sy n="78" d="100"/>
        </p:scale>
        <p:origin x="472" y="168"/>
      </p:cViewPr>
      <p:guideLst>
        <p:guide orient="horz" pos="210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78889" y="76200"/>
            <a:ext cx="22365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hr-HR" sz="1400" b="1" dirty="0" smtClean="0"/>
              <a:t>omniran-16-0062-00-00TG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4" Type="http://schemas.openxmlformats.org/officeDocument/2006/relationships/hyperlink" Target="http://www.ieee802.org/1/files/private/cf-drafts/d0/802-1cf-d0-2.pdf" TargetMode="External"/><Relationship Id="rId5" Type="http://schemas.openxmlformats.org/officeDocument/2006/relationships/hyperlink" Target="https://development.standards.ieee.org/get-file/P802.1CF.pdf?t=81644900003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tartPag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IEEE 802.1 OmniRAN TG</a:t>
            </a:r>
            <a:br>
              <a:rPr lang="en-US" dirty="0"/>
            </a:br>
            <a:r>
              <a:rPr lang="en-US" dirty="0"/>
              <a:t>Status Report</a:t>
            </a:r>
            <a:br>
              <a:rPr lang="en-US" dirty="0"/>
            </a:br>
            <a:r>
              <a:rPr lang="en-US" dirty="0"/>
              <a:t>to IEEE 802 WGs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9090"/>
            <a:ext cx="6400800" cy="1399710"/>
          </a:xfrm>
        </p:spPr>
        <p:txBody>
          <a:bodyPr/>
          <a:lstStyle/>
          <a:p>
            <a:r>
              <a:rPr lang="en-US" dirty="0" smtClean="0"/>
              <a:t>2016-09-15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802.1 OmniRAN TG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OmniRAN</a:t>
            </a:r>
            <a:r>
              <a:rPr lang="en-US" dirty="0"/>
              <a:t> TG maintains a Wiki page on mentor to reflect its status and achievements</a:t>
            </a:r>
          </a:p>
          <a:p>
            <a:pPr lvl="1"/>
            <a:r>
              <a:rPr lang="en-US" dirty="0">
                <a:hlinkClick r:id="rId2"/>
              </a:rPr>
              <a:t>https://mentor.ieee.org/omniran/bp/StartPage</a:t>
            </a:r>
            <a:endParaRPr lang="en-US" dirty="0"/>
          </a:p>
          <a:p>
            <a:pPr lvl="1"/>
            <a:r>
              <a:rPr lang="en-US" dirty="0"/>
              <a:t>Also showing meeting announcements and conference call dial-in information</a:t>
            </a:r>
          </a:p>
          <a:p>
            <a:r>
              <a:rPr lang="en-US" dirty="0" err="1"/>
              <a:t>OmniRAN</a:t>
            </a:r>
            <a:r>
              <a:rPr lang="en-US" dirty="0"/>
              <a:t> </a:t>
            </a:r>
            <a:r>
              <a:rPr lang="en-US" dirty="0" err="1"/>
              <a:t>filespace</a:t>
            </a:r>
            <a:r>
              <a:rPr lang="en-US" dirty="0"/>
              <a:t> on mentor is used for contributions and meeting documents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mentor.ieee.org/omniran/documents</a:t>
            </a:r>
            <a:endParaRPr lang="en-US" dirty="0" smtClean="0"/>
          </a:p>
          <a:p>
            <a:r>
              <a:rPr lang="en-US" dirty="0" smtClean="0"/>
              <a:t>Recent P802.1CF </a:t>
            </a:r>
            <a:r>
              <a:rPr lang="en-US" dirty="0" smtClean="0"/>
              <a:t>D0.2 </a:t>
            </a:r>
            <a:r>
              <a:rPr lang="en-US" dirty="0" smtClean="0"/>
              <a:t>draft is available by</a:t>
            </a:r>
          </a:p>
          <a:p>
            <a:pPr lvl="1"/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www.ieee802.org/1/files/private/cf-drafts/d0/802-1cf-d0-2.pdf</a:t>
            </a:r>
            <a:endParaRPr lang="en-US" dirty="0" smtClean="0"/>
          </a:p>
          <a:p>
            <a:r>
              <a:rPr lang="en-US" dirty="0" smtClean="0"/>
              <a:t>FYI</a:t>
            </a:r>
            <a:r>
              <a:rPr lang="en-US" dirty="0"/>
              <a:t>: </a:t>
            </a:r>
            <a:r>
              <a:rPr lang="en-US" dirty="0" err="1"/>
              <a:t>OmniRAN</a:t>
            </a:r>
            <a:r>
              <a:rPr lang="en-US" dirty="0"/>
              <a:t> P802.1 PAR</a:t>
            </a:r>
          </a:p>
          <a:p>
            <a:pPr lvl="1"/>
            <a:r>
              <a:rPr lang="en-US" dirty="0">
                <a:hlinkClick r:id="rId5"/>
              </a:rPr>
              <a:t>https://development.standards.ieee.org/get-file/P802.1CF.pdf?t=81644900003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61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TG Achievements</a:t>
            </a:r>
            <a:br>
              <a:rPr lang="en-US" dirty="0" smtClean="0"/>
            </a:br>
            <a:r>
              <a:rPr lang="en-US" sz="2400" dirty="0" smtClean="0"/>
              <a:t>Warsaw</a:t>
            </a:r>
            <a:r>
              <a:rPr lang="en-US" sz="2400" dirty="0" smtClean="0"/>
              <a:t> </a:t>
            </a:r>
            <a:r>
              <a:rPr lang="en-US" sz="2400" dirty="0" smtClean="0"/>
              <a:t>meeting, </a:t>
            </a:r>
            <a:r>
              <a:rPr lang="en-US" sz="2400" dirty="0" smtClean="0"/>
              <a:t>September</a:t>
            </a:r>
            <a:r>
              <a:rPr lang="en-US" sz="2400" dirty="0" smtClean="0"/>
              <a:t> 12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</a:t>
            </a:r>
            <a:r>
              <a:rPr lang="en-US" sz="2400" dirty="0" smtClean="0"/>
              <a:t>– </a:t>
            </a:r>
            <a:r>
              <a:rPr lang="en-US" sz="2400" dirty="0" smtClean="0"/>
              <a:t>15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4934146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Comment resolution of initial TG ballot on</a:t>
            </a:r>
            <a:r>
              <a:rPr lang="en-US" dirty="0" smtClean="0"/>
              <a:t> </a:t>
            </a:r>
            <a:r>
              <a:rPr lang="en-US" dirty="0" smtClean="0"/>
              <a:t>draft </a:t>
            </a:r>
            <a:r>
              <a:rPr lang="en-US" dirty="0" smtClean="0"/>
              <a:t>D0.2</a:t>
            </a:r>
          </a:p>
          <a:p>
            <a:pPr lvl="1"/>
            <a:r>
              <a:rPr lang="en-US" dirty="0" smtClean="0"/>
              <a:t>TG ballot is pre- WG balloting with structured refinements and additions of new content</a:t>
            </a:r>
          </a:p>
          <a:p>
            <a:pPr lvl="2"/>
            <a:r>
              <a:rPr lang="en-US" dirty="0" smtClean="0"/>
              <a:t>802.1 does not vot</a:t>
            </a:r>
            <a:r>
              <a:rPr lang="en-US" dirty="0" smtClean="0"/>
              <a:t>e on text contributions to drafts</a:t>
            </a:r>
          </a:p>
          <a:p>
            <a:pPr lvl="1"/>
            <a:r>
              <a:rPr lang="en-US" dirty="0" smtClean="0"/>
              <a:t>Ballot took place Aug 8</a:t>
            </a:r>
            <a:r>
              <a:rPr lang="en-US" baseline="30000" dirty="0" smtClean="0"/>
              <a:t>th</a:t>
            </a:r>
            <a:r>
              <a:rPr lang="en-US" dirty="0" smtClean="0"/>
              <a:t> – Sep 9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lvl="1"/>
            <a:r>
              <a:rPr lang="en-US" dirty="0" smtClean="0"/>
              <a:t>Roughly 60 comments received and resolved during meeting</a:t>
            </a:r>
          </a:p>
          <a:p>
            <a:pPr lvl="2"/>
            <a:r>
              <a:rPr lang="en-US" dirty="0" smtClean="0"/>
              <a:t>No serious issues, mainly alignment of style and terminology</a:t>
            </a:r>
          </a:p>
          <a:p>
            <a:pPr lvl="2"/>
            <a:r>
              <a:rPr lang="en-US" dirty="0" smtClean="0"/>
              <a:t>Two contributions to fill missing content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Plan for creation of draft D0.3 and recirculation</a:t>
            </a:r>
          </a:p>
          <a:p>
            <a:pPr lvl="1"/>
            <a:r>
              <a:rPr lang="en-US" dirty="0" smtClean="0"/>
              <a:t>Draft ready for start of recirculation until October 16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lvl="1"/>
            <a:r>
              <a:rPr lang="en-US" dirty="0" smtClean="0"/>
              <a:t>Comments due on draft D0.3 until Nov 3</a:t>
            </a:r>
            <a:r>
              <a:rPr lang="en-US" baseline="30000" dirty="0" smtClean="0"/>
              <a:t>rd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Everybody is invited to review and submit comments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Special </a:t>
            </a:r>
            <a:r>
              <a:rPr lang="en-US" dirty="0" smtClean="0"/>
              <a:t>session on 5G SC Action A on </a:t>
            </a:r>
            <a:r>
              <a:rPr lang="en-US" dirty="0" smtClean="0"/>
              <a:t>Sep</a:t>
            </a:r>
            <a:r>
              <a:rPr lang="en-US" dirty="0" smtClean="0"/>
              <a:t> 14</a:t>
            </a:r>
            <a:r>
              <a:rPr lang="en-US" baseline="30000" dirty="0" smtClean="0"/>
              <a:t>th</a:t>
            </a:r>
            <a:endParaRPr lang="en-US" dirty="0"/>
          </a:p>
          <a:p>
            <a:pPr lvl="1"/>
            <a:r>
              <a:rPr lang="en-US" dirty="0" smtClean="0"/>
              <a:t>Lively discussion, </a:t>
            </a:r>
            <a:r>
              <a:rPr lang="en-US" dirty="0"/>
              <a:t>interest to move on, but also </a:t>
            </a:r>
            <a:r>
              <a:rPr lang="en-US" dirty="0" smtClean="0"/>
              <a:t>uncertainty </a:t>
            </a:r>
            <a:r>
              <a:rPr lang="en-US" dirty="0"/>
              <a:t>about the final </a:t>
            </a:r>
            <a:r>
              <a:rPr lang="en-US" dirty="0" smtClean="0"/>
              <a:t>targets</a:t>
            </a:r>
          </a:p>
          <a:p>
            <a:pPr lvl="1"/>
            <a:r>
              <a:rPr lang="en-US" dirty="0" smtClean="0"/>
              <a:t>To be continued in Nov plenary meeting with more concrete proposal (MSO/cable)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Assumed </a:t>
            </a:r>
            <a:r>
              <a:rPr lang="en-US" dirty="0" smtClean="0"/>
              <a:t>timeline for P802.1CF </a:t>
            </a:r>
            <a:r>
              <a:rPr lang="en-US" dirty="0" smtClean="0"/>
              <a:t>within current scope: </a:t>
            </a:r>
          </a:p>
          <a:p>
            <a:pPr lvl="1"/>
            <a:r>
              <a:rPr lang="en-US" dirty="0" smtClean="0"/>
              <a:t>Starting WG ballot after March 2017, Sponsor Ballot Nov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81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forward to next session in </a:t>
            </a:r>
            <a:br>
              <a:rPr lang="en-US" dirty="0"/>
            </a:br>
            <a:r>
              <a:rPr lang="en-US" dirty="0" smtClean="0"/>
              <a:t>San Antonio</a:t>
            </a:r>
            <a:r>
              <a:rPr lang="en-US" dirty="0" smtClean="0"/>
              <a:t>, TX, Nov 7-10, </a:t>
            </a:r>
            <a:r>
              <a:rPr lang="en-US" dirty="0" smtClean="0"/>
              <a:t>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785"/>
            <a:ext cx="8229600" cy="513057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Envisioned topics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Review </a:t>
            </a:r>
            <a:r>
              <a:rPr lang="en-US" dirty="0" smtClean="0"/>
              <a:t>of comments received for </a:t>
            </a:r>
            <a:r>
              <a:rPr lang="en-US" dirty="0" smtClean="0"/>
              <a:t>D0.3</a:t>
            </a:r>
            <a:endParaRPr lang="en-US" dirty="0" smtClean="0"/>
          </a:p>
          <a:p>
            <a:pPr lvl="1"/>
            <a:r>
              <a:rPr lang="en-US" dirty="0" smtClean="0"/>
              <a:t>Enhancements to the specification </a:t>
            </a:r>
            <a:r>
              <a:rPr lang="en-US" dirty="0" smtClean="0"/>
              <a:t>text in particular on</a:t>
            </a:r>
          </a:p>
          <a:p>
            <a:pPr lvl="2"/>
            <a:r>
              <a:rPr lang="en-US" dirty="0"/>
              <a:t>D</a:t>
            </a:r>
            <a:r>
              <a:rPr lang="en-US" dirty="0" smtClean="0"/>
              <a:t>eployment scenarios</a:t>
            </a:r>
          </a:p>
          <a:p>
            <a:pPr lvl="2"/>
            <a:r>
              <a:rPr lang="en-US" dirty="0" err="1" smtClean="0"/>
              <a:t>Datapath</a:t>
            </a:r>
            <a:r>
              <a:rPr lang="en-US" dirty="0" smtClean="0"/>
              <a:t> setup, relocation, and teardown</a:t>
            </a:r>
          </a:p>
          <a:p>
            <a:pPr lvl="2"/>
            <a:r>
              <a:rPr lang="en-US" dirty="0" smtClean="0"/>
              <a:t>Network instantiation</a:t>
            </a:r>
            <a:endParaRPr lang="en-US" dirty="0"/>
          </a:p>
          <a:p>
            <a:pPr lvl="1"/>
            <a:r>
              <a:rPr lang="en-US" dirty="0" smtClean="0"/>
              <a:t>Special session on progressing the planning for Industry Connections activity on 5G SC Action </a:t>
            </a:r>
            <a:r>
              <a:rPr lang="en-US" dirty="0" smtClean="0"/>
              <a:t>A</a:t>
            </a:r>
          </a:p>
          <a:p>
            <a:pPr lvl="2"/>
            <a:r>
              <a:rPr lang="en-US" dirty="0" smtClean="0"/>
              <a:t>Step into more concrete assessment of potential approach</a:t>
            </a:r>
            <a:endParaRPr lang="en-US" dirty="0" smtClean="0"/>
          </a:p>
          <a:p>
            <a:r>
              <a:rPr lang="en-US" dirty="0" smtClean="0"/>
              <a:t>Conference calls:</a:t>
            </a:r>
            <a:endParaRPr lang="en-US" dirty="0"/>
          </a:p>
          <a:p>
            <a:pPr lvl="1"/>
            <a:r>
              <a:rPr lang="en-US" dirty="0" smtClean="0"/>
              <a:t>Upcoming c</a:t>
            </a:r>
            <a:r>
              <a:rPr lang="en-US" dirty="0" smtClean="0"/>
              <a:t>onference calls</a:t>
            </a:r>
            <a:endParaRPr lang="en-US" dirty="0" smtClean="0"/>
          </a:p>
          <a:p>
            <a:pPr lvl="2"/>
            <a:r>
              <a:rPr lang="en-US" dirty="0" smtClean="0"/>
              <a:t>September 27</a:t>
            </a:r>
            <a:r>
              <a:rPr lang="en-US" baseline="30000" dirty="0" smtClean="0"/>
              <a:t>th</a:t>
            </a:r>
            <a:r>
              <a:rPr lang="en-US" dirty="0" smtClean="0"/>
              <a:t>, 09:30am </a:t>
            </a:r>
            <a:r>
              <a:rPr lang="en-US" dirty="0" smtClean="0"/>
              <a:t>ET</a:t>
            </a:r>
          </a:p>
          <a:p>
            <a:pPr lvl="3"/>
            <a:r>
              <a:rPr lang="en-US" dirty="0" smtClean="0"/>
              <a:t>Conclusion on content for draft D0.3</a:t>
            </a:r>
            <a:endParaRPr lang="en-US" dirty="0" smtClean="0"/>
          </a:p>
          <a:p>
            <a:pPr lvl="2"/>
            <a:r>
              <a:rPr lang="en-US" dirty="0"/>
              <a:t>O</a:t>
            </a:r>
            <a:r>
              <a:rPr lang="en-US" dirty="0" smtClean="0"/>
              <a:t>ctober 25</a:t>
            </a:r>
            <a:r>
              <a:rPr lang="en-US" baseline="30000" dirty="0" smtClean="0"/>
              <a:t>th</a:t>
            </a:r>
            <a:r>
              <a:rPr lang="en-US" dirty="0" smtClean="0"/>
              <a:t> , 09:30am ET</a:t>
            </a:r>
          </a:p>
          <a:p>
            <a:pPr lvl="3"/>
            <a:r>
              <a:rPr lang="en-US" dirty="0" smtClean="0"/>
              <a:t>Preparation for Nov F2F meeting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2234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1827</TotalTime>
  <Words>310</Words>
  <Application>Microsoft Macintosh PowerPoint</Application>
  <PresentationFormat>On-screen Show (4:3)</PresentationFormat>
  <Paragraphs>47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ＭＳ Ｐゴシック</vt:lpstr>
      <vt:lpstr>Times</vt:lpstr>
      <vt:lpstr>Times New Roman</vt:lpstr>
      <vt:lpstr>Arial</vt:lpstr>
      <vt:lpstr>omniran_usecase_template</vt:lpstr>
      <vt:lpstr>IEEE 802.1 OmniRAN TG Status Report to IEEE 802 WGs</vt:lpstr>
      <vt:lpstr>IEEE 802.1 OmniRAN TG Resources</vt:lpstr>
      <vt:lpstr>OmniRAN TG Achievements Warsaw meeting, September 12th – 15th  </vt:lpstr>
      <vt:lpstr>Looking forward to next session in  San Antonio, TX, Nov 7-10, 2016</vt:lpstr>
    </vt:vector>
  </TitlesOfParts>
  <Company>Nokia Siemens Networks</Company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163</cp:revision>
  <cp:lastPrinted>1998-02-10T13:28:06Z</cp:lastPrinted>
  <dcterms:created xsi:type="dcterms:W3CDTF">2013-03-11T14:14:17Z</dcterms:created>
  <dcterms:modified xsi:type="dcterms:W3CDTF">2016-09-15T13:50:16Z</dcterms:modified>
</cp:coreProperties>
</file>