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98" r:id="rId3"/>
    <p:sldId id="316" r:id="rId4"/>
    <p:sldId id="315" r:id="rId5"/>
    <p:sldId id="290" r:id="rId6"/>
    <p:sldId id="291" r:id="rId7"/>
    <p:sldId id="292" r:id="rId8"/>
    <p:sldId id="293" r:id="rId9"/>
    <p:sldId id="271" r:id="rId10"/>
    <p:sldId id="297" r:id="rId11"/>
    <p:sldId id="299" r:id="rId12"/>
    <p:sldId id="317" r:id="rId13"/>
    <p:sldId id="309" r:id="rId14"/>
    <p:sldId id="318" r:id="rId15"/>
    <p:sldId id="319" r:id="rId16"/>
    <p:sldId id="32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2" autoAdjust="0"/>
    <p:restoredTop sz="95270" autoAdjust="0"/>
  </p:normalViewPr>
  <p:slideViewPr>
    <p:cSldViewPr>
      <p:cViewPr varScale="1">
        <p:scale>
          <a:sx n="102" d="100"/>
          <a:sy n="102" d="100"/>
        </p:scale>
        <p:origin x="24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omniran-16-0077-01-00TG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75-00-00TG-oct-2016-confcall-minutes.docx" TargetMode="External"/><Relationship Id="rId3" Type="http://schemas.openxmlformats.org/officeDocument/2006/relationships/hyperlink" Target="https://mentor.ieee.org/omniran/dcn/16/omniran-16-0081-00-CF00-802-1cf-d0-3-collected-comments.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November 2016 F2F Meeting</a:t>
            </a:r>
            <a:br>
              <a:rPr lang="en-US" dirty="0" smtClean="0"/>
            </a:br>
            <a:r>
              <a:rPr lang="en-US" dirty="0" smtClean="0"/>
              <a:t>San Antonio, TX</a:t>
            </a:r>
            <a:endParaRPr lang="en-US" dirty="0"/>
          </a:p>
        </p:txBody>
      </p:sp>
      <p:sp>
        <p:nvSpPr>
          <p:cNvPr id="3" name="Subtitle 2"/>
          <p:cNvSpPr>
            <a:spLocks noGrp="1"/>
          </p:cNvSpPr>
          <p:nvPr>
            <p:ph type="subTitle" idx="1"/>
          </p:nvPr>
        </p:nvSpPr>
        <p:spPr/>
        <p:txBody>
          <a:bodyPr/>
          <a:lstStyle/>
          <a:p>
            <a:r>
              <a:rPr lang="en-US" dirty="0" smtClean="0"/>
              <a:t>2016-11-07</a:t>
            </a:r>
          </a:p>
          <a:p>
            <a:r>
              <a:rPr lang="en-US" dirty="0" smtClean="0"/>
              <a:t>Max Riegel, Nokia </a:t>
            </a:r>
            <a:r>
              <a:rPr lang="en-US" dirty="0" err="1" smtClean="0"/>
              <a:t>BellLabs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16:02 </a:t>
            </a:r>
          </a:p>
          <a:p>
            <a:r>
              <a:rPr lang="en-GB" sz="2400" dirty="0" smtClean="0"/>
              <a:t>Minutes taker:</a:t>
            </a:r>
          </a:p>
          <a:p>
            <a:pPr lvl="1"/>
            <a:r>
              <a:rPr lang="en-GB" sz="2000" dirty="0" smtClean="0"/>
              <a:t> Walter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5743607"/>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ZTETX</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 </a:t>
                      </a:r>
                      <a:endParaRPr lang="en-US" sz="1400" dirty="0">
                        <a:solidFill>
                          <a:schemeClr val="tx1"/>
                        </a:solidFill>
                      </a:endParaRPr>
                    </a:p>
                  </a:txBody>
                  <a:tcPr/>
                </a:tc>
                <a:tc>
                  <a:txBody>
                    <a:bodyPr/>
                    <a:lstStyle/>
                    <a:p>
                      <a:r>
                        <a:rPr lang="en-US" sz="1400" dirty="0" smtClean="0">
                          <a:solidFill>
                            <a:schemeClr val="tx1"/>
                          </a:solidFill>
                        </a:rPr>
                        <a:t>Huawei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James </a:t>
                      </a:r>
                      <a:r>
                        <a:rPr lang="en-US" sz="1400" dirty="0" err="1" smtClean="0">
                          <a:solidFill>
                            <a:schemeClr val="tx1"/>
                          </a:solidFill>
                        </a:rPr>
                        <a:t>Lepp</a:t>
                      </a:r>
                      <a:endParaRPr lang="en-US" sz="1400" dirty="0">
                        <a:solidFill>
                          <a:schemeClr val="tx1"/>
                        </a:solidFill>
                      </a:endParaRPr>
                    </a:p>
                  </a:txBody>
                  <a:tcPr/>
                </a:tc>
                <a:tc>
                  <a:txBody>
                    <a:bodyPr/>
                    <a:lstStyle/>
                    <a:p>
                      <a:r>
                        <a:rPr lang="en-US" sz="1400" dirty="0" smtClean="0">
                          <a:solidFill>
                            <a:schemeClr val="tx1"/>
                          </a:solidFill>
                        </a:rPr>
                        <a:t>Blackberry</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Nobody spoke up.</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206898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40000" lnSpcReduction="20000"/>
          </a:bodyPr>
          <a:lstStyle/>
          <a:p>
            <a:r>
              <a:rPr lang="en-US" dirty="0" smtClean="0"/>
              <a:t>Mon</a:t>
            </a:r>
          </a:p>
          <a:p>
            <a:pPr lvl="1"/>
            <a:r>
              <a:rPr lang="en-US" dirty="0"/>
              <a:t>Review of minutes</a:t>
            </a:r>
          </a:p>
          <a:p>
            <a:pPr lvl="1"/>
            <a:r>
              <a:rPr lang="en-US" dirty="0"/>
              <a:t>Reports</a:t>
            </a:r>
          </a:p>
          <a:p>
            <a:pPr lvl="1"/>
            <a:r>
              <a:rPr lang="en-US" dirty="0"/>
              <a:t>Result of TG ballot of P802.1CF-D0.3</a:t>
            </a:r>
          </a:p>
          <a:p>
            <a:pPr lvl="2"/>
            <a:r>
              <a:rPr lang="en-US" dirty="0"/>
              <a:t>Comments’ database</a:t>
            </a:r>
          </a:p>
          <a:p>
            <a:pPr lvl="1"/>
            <a:r>
              <a:rPr lang="en-US" dirty="0"/>
              <a:t>Comments’ resolution on </a:t>
            </a:r>
            <a:r>
              <a:rPr lang="en-US" dirty="0" smtClean="0"/>
              <a:t>P802.1CF-D0.3</a:t>
            </a:r>
          </a:p>
          <a:p>
            <a:pPr lvl="2"/>
            <a:r>
              <a:rPr lang="en-US" dirty="0" smtClean="0"/>
              <a:t>Section 7.1</a:t>
            </a:r>
          </a:p>
          <a:p>
            <a:r>
              <a:rPr lang="en-US" dirty="0" smtClean="0"/>
              <a:t>Tue</a:t>
            </a:r>
          </a:p>
          <a:p>
            <a:pPr lvl="1"/>
            <a:r>
              <a:rPr lang="en-US" dirty="0"/>
              <a:t>Comments’ resolution on P802.1CF-D0.3</a:t>
            </a:r>
          </a:p>
          <a:p>
            <a:pPr lvl="1"/>
            <a:r>
              <a:rPr lang="en-US" dirty="0"/>
              <a:t>Contributions to Industry Connections activity (5G SC Action A</a:t>
            </a:r>
            <a:r>
              <a:rPr lang="en-US" dirty="0" smtClean="0"/>
              <a:t>)</a:t>
            </a:r>
          </a:p>
          <a:p>
            <a:r>
              <a:rPr lang="en-US" dirty="0" smtClean="0"/>
              <a:t>Wed</a:t>
            </a:r>
          </a:p>
          <a:p>
            <a:pPr lvl="1"/>
            <a:r>
              <a:rPr lang="en-US" dirty="0"/>
              <a:t>Comments’ resolution on P802.1CF-D0.3</a:t>
            </a:r>
          </a:p>
          <a:p>
            <a:pPr lvl="1"/>
            <a:r>
              <a:rPr lang="en-US" dirty="0" smtClean="0"/>
              <a:t>Revised </a:t>
            </a:r>
            <a:r>
              <a:rPr lang="en-US" dirty="0"/>
              <a:t>and new P802.1CF contributions</a:t>
            </a:r>
          </a:p>
          <a:p>
            <a:pPr lvl="2"/>
            <a:r>
              <a:rPr lang="en-US" dirty="0"/>
              <a:t>Contributions proposing new </a:t>
            </a:r>
            <a:r>
              <a:rPr lang="en-US" dirty="0" smtClean="0"/>
              <a:t>content</a:t>
            </a:r>
          </a:p>
          <a:p>
            <a:pPr lvl="1"/>
            <a:r>
              <a:rPr lang="en-US" dirty="0"/>
              <a:t>External review of 802.1CF</a:t>
            </a:r>
          </a:p>
          <a:p>
            <a:pPr lvl="2"/>
            <a:r>
              <a:rPr lang="en-US" dirty="0"/>
              <a:t>Presentation on IETF-97 (Seoul, Korea, Nov 13-18)</a:t>
            </a:r>
          </a:p>
          <a:p>
            <a:pPr lvl="2"/>
            <a:r>
              <a:rPr lang="en-US" dirty="0"/>
              <a:t>Other </a:t>
            </a:r>
            <a:r>
              <a:rPr lang="en-US" dirty="0" smtClean="0"/>
              <a:t>groups</a:t>
            </a:r>
          </a:p>
          <a:p>
            <a:r>
              <a:rPr lang="en-US" dirty="0" smtClean="0"/>
              <a:t>Thu</a:t>
            </a:r>
          </a:p>
          <a:p>
            <a:pPr lvl="1"/>
            <a:r>
              <a:rPr lang="en-US" dirty="0"/>
              <a:t>Comments’ resolution on </a:t>
            </a:r>
            <a:r>
              <a:rPr lang="en-US" dirty="0" smtClean="0"/>
              <a:t>P802.1CF-D0.3</a:t>
            </a:r>
          </a:p>
          <a:p>
            <a:pPr lvl="2"/>
            <a:r>
              <a:rPr lang="en-US" dirty="0" smtClean="0"/>
              <a:t>Section 8.1</a:t>
            </a:r>
          </a:p>
          <a:p>
            <a:pPr lvl="2"/>
            <a:r>
              <a:rPr lang="en-US" dirty="0" smtClean="0"/>
              <a:t>Section 8.3</a:t>
            </a:r>
            <a:endParaRPr lang="en-US" dirty="0"/>
          </a:p>
          <a:p>
            <a:pPr lvl="1"/>
            <a:r>
              <a:rPr lang="en-US" dirty="0" smtClean="0"/>
              <a:t>Plan </a:t>
            </a:r>
            <a:r>
              <a:rPr lang="en-US" dirty="0"/>
              <a:t>for 802.1CF-D0.4 draft</a:t>
            </a:r>
          </a:p>
          <a:p>
            <a:pPr lvl="2"/>
            <a:r>
              <a:rPr lang="en-US" dirty="0"/>
              <a:t>Open issues to be addressed by next revision</a:t>
            </a:r>
          </a:p>
          <a:p>
            <a:pPr lvl="2"/>
            <a:r>
              <a:rPr lang="en-US" dirty="0"/>
              <a:t>Plan and timeline for next revision</a:t>
            </a:r>
          </a:p>
          <a:p>
            <a:pPr lvl="1"/>
            <a:r>
              <a:rPr lang="en-US" dirty="0" smtClean="0"/>
              <a:t>Status </a:t>
            </a:r>
            <a:r>
              <a:rPr lang="en-US" dirty="0"/>
              <a:t>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7500" lnSpcReduction="20000"/>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mentor.ieee.org/omniran/dcn/16/omniran-16-0075-00-00TG-oct-2016-confcall-minutes.docx</a:t>
            </a:r>
            <a:endParaRPr lang="en-US" dirty="0"/>
          </a:p>
          <a:p>
            <a:r>
              <a:rPr lang="en-US" dirty="0" smtClean="0"/>
              <a:t>Reports</a:t>
            </a:r>
          </a:p>
          <a:p>
            <a:pPr lvl="1"/>
            <a:r>
              <a:rPr lang="en-US" dirty="0" smtClean="0"/>
              <a:t>5G Action A preparation</a:t>
            </a:r>
          </a:p>
          <a:p>
            <a:pPr lvl="1"/>
            <a:r>
              <a:rPr lang="en-US" dirty="0" smtClean="0"/>
              <a:t>other</a:t>
            </a:r>
            <a:r>
              <a:rPr lang="is-IS" dirty="0" smtClean="0"/>
              <a:t>…</a:t>
            </a:r>
            <a:endParaRPr lang="en-US" dirty="0"/>
          </a:p>
          <a:p>
            <a:r>
              <a:rPr lang="en-US" dirty="0"/>
              <a:t>Result of TG ballot of </a:t>
            </a:r>
            <a:r>
              <a:rPr lang="en-US" dirty="0" smtClean="0"/>
              <a:t>P802.1CF-D0.3</a:t>
            </a:r>
          </a:p>
          <a:p>
            <a:pPr lvl="1"/>
            <a:r>
              <a:rPr lang="en-US" dirty="0" smtClean="0"/>
              <a:t>13 responses, </a:t>
            </a:r>
          </a:p>
          <a:p>
            <a:pPr lvl="2"/>
            <a:r>
              <a:rPr lang="en-US" dirty="0" smtClean="0"/>
              <a:t>1 approve, 5 disapprove with comments, 7 abstain</a:t>
            </a:r>
            <a:endParaRPr lang="en-US" dirty="0"/>
          </a:p>
          <a:p>
            <a:pPr lvl="1"/>
            <a:r>
              <a:rPr lang="en-US" dirty="0"/>
              <a:t>Comments’ </a:t>
            </a:r>
            <a:r>
              <a:rPr lang="en-US" dirty="0" smtClean="0"/>
              <a:t>database</a:t>
            </a:r>
          </a:p>
          <a:p>
            <a:pPr lvl="2"/>
            <a:r>
              <a:rPr lang="en-US" dirty="0">
                <a:hlinkClick r:id="rId3"/>
              </a:rPr>
              <a:t>https://</a:t>
            </a:r>
            <a:r>
              <a:rPr lang="en-US" dirty="0" smtClean="0">
                <a:hlinkClick r:id="rId3"/>
              </a:rPr>
              <a:t>mentor.ieee.org/omniran/dcn/16/omniran-16-0081-00-CF00-802-1cf-d0-3-collected-comments.xls</a:t>
            </a:r>
            <a:endParaRPr lang="en-US" dirty="0" smtClean="0"/>
          </a:p>
          <a:p>
            <a:pPr lvl="2"/>
            <a:r>
              <a:rPr lang="en-US" dirty="0" smtClean="0"/>
              <a:t>48 comments,</a:t>
            </a:r>
          </a:p>
          <a:p>
            <a:pPr lvl="3"/>
            <a:r>
              <a:rPr lang="en-US" dirty="0" smtClean="0"/>
              <a:t>23 editorial, 25 technical</a:t>
            </a:r>
            <a:endParaRPr lang="en-US" dirty="0"/>
          </a:p>
          <a:p>
            <a:endParaRPr lang="en-US" dirty="0"/>
          </a:p>
        </p:txBody>
      </p:sp>
    </p:spTree>
    <p:extLst>
      <p:ext uri="{BB962C8B-B14F-4D97-AF65-F5344CB8AC3E}">
        <p14:creationId xmlns:p14="http://schemas.microsoft.com/office/powerpoint/2010/main" val="178276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lstStyle/>
          <a:p>
            <a:r>
              <a:rPr lang="en-US" dirty="0"/>
              <a:t>Comments’ resolution on P802.1CF-D0.3</a:t>
            </a:r>
          </a:p>
          <a:p>
            <a:r>
              <a:rPr lang="en-US" dirty="0"/>
              <a:t>Revised and new P802.1CF contributions</a:t>
            </a:r>
          </a:p>
          <a:p>
            <a:pPr lvl="1"/>
            <a:r>
              <a:rPr lang="en-US" dirty="0"/>
              <a:t>Contributions proposing new content</a:t>
            </a:r>
          </a:p>
          <a:p>
            <a:r>
              <a:rPr lang="en-US" dirty="0"/>
              <a:t>Contributions to Industry Connections activity (5G SC Action A)</a:t>
            </a:r>
          </a:p>
          <a:p>
            <a:endParaRPr lang="en-US" dirty="0"/>
          </a:p>
        </p:txBody>
      </p:sp>
    </p:spTree>
    <p:extLst>
      <p:ext uri="{BB962C8B-B14F-4D97-AF65-F5344CB8AC3E}">
        <p14:creationId xmlns:p14="http://schemas.microsoft.com/office/powerpoint/2010/main" val="273284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lnSpcReduction="10000"/>
          </a:bodyPr>
          <a:lstStyle/>
          <a:p>
            <a:r>
              <a:rPr lang="en-US" dirty="0"/>
              <a:t>Plan for 802.1CF-D0.4 draft</a:t>
            </a:r>
          </a:p>
          <a:p>
            <a:pPr lvl="1"/>
            <a:r>
              <a:rPr lang="en-US" dirty="0"/>
              <a:t>Open issues to be addressed by next revision</a:t>
            </a:r>
          </a:p>
          <a:p>
            <a:pPr lvl="1"/>
            <a:r>
              <a:rPr lang="en-US" dirty="0"/>
              <a:t>Plan and timeline for next revision</a:t>
            </a:r>
          </a:p>
          <a:p>
            <a:r>
              <a:rPr lang="en-US" dirty="0"/>
              <a:t>External review of 802.1CF</a:t>
            </a:r>
          </a:p>
          <a:p>
            <a:pPr lvl="1"/>
            <a:r>
              <a:rPr lang="en-US" dirty="0"/>
              <a:t>Presentation on IETF-97 (Seoul, Korea, Nov 13-18)</a:t>
            </a:r>
          </a:p>
          <a:p>
            <a:pPr lvl="1"/>
            <a:r>
              <a:rPr lang="en-US" dirty="0"/>
              <a:t>Other groups</a:t>
            </a:r>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170799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2016 F2F Meeting</a:t>
            </a:r>
            <a:endParaRPr lang="en-US" dirty="0"/>
          </a:p>
        </p:txBody>
      </p:sp>
      <p:sp>
        <p:nvSpPr>
          <p:cNvPr id="3" name="Content Placeholder 2"/>
          <p:cNvSpPr>
            <a:spLocks noGrp="1"/>
          </p:cNvSpPr>
          <p:nvPr>
            <p:ph idx="1"/>
          </p:nvPr>
        </p:nvSpPr>
        <p:spPr>
          <a:xfrm>
            <a:off x="457200" y="1524000"/>
            <a:ext cx="8229600" cy="4800600"/>
          </a:xfrm>
        </p:spPr>
        <p:txBody>
          <a:bodyPr>
            <a:normAutofit fontScale="70000" lnSpcReduction="20000"/>
          </a:bodyPr>
          <a:lstStyle/>
          <a:p>
            <a:r>
              <a:rPr lang="en-US" dirty="0" smtClean="0"/>
              <a:t>Venue:</a:t>
            </a:r>
          </a:p>
          <a:p>
            <a:pPr lvl="1"/>
            <a:r>
              <a:rPr lang="en-US" b="1" dirty="0" smtClean="0"/>
              <a:t>Grand Hyatt San Antonio</a:t>
            </a:r>
          </a:p>
          <a:p>
            <a:pPr lvl="2"/>
            <a:r>
              <a:rPr lang="en-US" dirty="0" smtClean="0"/>
              <a:t>600 East Market Street </a:t>
            </a:r>
            <a:br>
              <a:rPr lang="en-US" dirty="0" smtClean="0"/>
            </a:br>
            <a:r>
              <a:rPr lang="en-US" dirty="0" smtClean="0"/>
              <a:t>San Antonio, TX, USA </a:t>
            </a:r>
            <a:br>
              <a:rPr lang="en-US" dirty="0" smtClean="0"/>
            </a:br>
            <a:r>
              <a:rPr lang="en-US" dirty="0" smtClean="0"/>
              <a:t>Information Tel: +1 210 224 1234</a:t>
            </a:r>
            <a:br>
              <a:rPr lang="en-US" dirty="0" smtClean="0"/>
            </a:br>
            <a:endParaRPr lang="en-US" dirty="0" smtClean="0"/>
          </a:p>
          <a:p>
            <a:r>
              <a:rPr lang="en-US" dirty="0" smtClean="0"/>
              <a:t>Meeting room:</a:t>
            </a:r>
          </a:p>
          <a:p>
            <a:pPr lvl="1"/>
            <a:r>
              <a:rPr lang="en-US" dirty="0" smtClean="0"/>
              <a:t>Mon, Wed, Thu: 	</a:t>
            </a:r>
            <a:r>
              <a:rPr lang="en-US" dirty="0"/>
              <a:t>	</a:t>
            </a:r>
            <a:r>
              <a:rPr lang="en-US" dirty="0" smtClean="0"/>
              <a:t>Bowie A, 2</a:t>
            </a:r>
            <a:r>
              <a:rPr lang="en-US" baseline="30000" dirty="0" smtClean="0"/>
              <a:t>nd</a:t>
            </a:r>
            <a:r>
              <a:rPr lang="en-US" dirty="0" smtClean="0"/>
              <a:t> floor</a:t>
            </a:r>
          </a:p>
          <a:p>
            <a:pPr lvl="1"/>
            <a:r>
              <a:rPr lang="en-US" dirty="0" smtClean="0"/>
              <a:t>Tue			Republic, 4</a:t>
            </a:r>
            <a:r>
              <a:rPr lang="en-US" baseline="30000" dirty="0" smtClean="0"/>
              <a:t>th</a:t>
            </a:r>
            <a:r>
              <a:rPr lang="en-US" dirty="0" smtClean="0"/>
              <a:t> floor</a:t>
            </a:r>
            <a:br>
              <a:rPr lang="en-US" dirty="0" smtClean="0"/>
            </a:br>
            <a:endParaRPr lang="en-US" dirty="0" smtClean="0"/>
          </a:p>
          <a:p>
            <a:r>
              <a:rPr lang="en-US" dirty="0" smtClean="0"/>
              <a:t>Sessions:</a:t>
            </a:r>
          </a:p>
          <a:p>
            <a:pPr lvl="1"/>
            <a:r>
              <a:rPr lang="en-US" dirty="0" smtClean="0"/>
              <a:t>Mon, 	Nov 7</a:t>
            </a:r>
            <a:r>
              <a:rPr lang="en-US" baseline="30000" dirty="0" smtClean="0"/>
              <a:t>th</a:t>
            </a:r>
            <a:r>
              <a:rPr lang="en-US" dirty="0" smtClean="0"/>
              <a:t>,		16:00-18:00</a:t>
            </a:r>
          </a:p>
          <a:p>
            <a:pPr lvl="1"/>
            <a:r>
              <a:rPr lang="en-US" dirty="0" smtClean="0"/>
              <a:t>Tue, 	Nov </a:t>
            </a:r>
            <a:r>
              <a:rPr lang="en-US" dirty="0"/>
              <a:t>8</a:t>
            </a:r>
            <a:r>
              <a:rPr lang="en-US" baseline="30000" dirty="0" smtClean="0"/>
              <a:t>th</a:t>
            </a:r>
            <a:r>
              <a:rPr lang="en-US" dirty="0" smtClean="0"/>
              <a:t>, 	16:00-18:00</a:t>
            </a:r>
          </a:p>
          <a:p>
            <a:pPr lvl="1"/>
            <a:r>
              <a:rPr lang="en-US" dirty="0" smtClean="0"/>
              <a:t>Wed,</a:t>
            </a:r>
            <a:r>
              <a:rPr lang="en-US" dirty="0"/>
              <a:t>	</a:t>
            </a:r>
            <a:r>
              <a:rPr lang="en-US" dirty="0" smtClean="0"/>
              <a:t>Nov </a:t>
            </a:r>
            <a:r>
              <a:rPr lang="en-US" dirty="0"/>
              <a:t>9</a:t>
            </a:r>
            <a:r>
              <a:rPr lang="en-US" baseline="30000" dirty="0" smtClean="0"/>
              <a:t>th</a:t>
            </a:r>
            <a:r>
              <a:rPr lang="en-US" dirty="0"/>
              <a:t>,	</a:t>
            </a:r>
            <a:r>
              <a:rPr lang="en-US" dirty="0" smtClean="0"/>
              <a:t>	13:30-15:30</a:t>
            </a:r>
          </a:p>
          <a:p>
            <a:pPr lvl="1"/>
            <a:r>
              <a:rPr lang="en-US" dirty="0" smtClean="0"/>
              <a:t>Wed, 	Nov </a:t>
            </a:r>
            <a:r>
              <a:rPr lang="en-US" dirty="0"/>
              <a:t>9</a:t>
            </a:r>
            <a:r>
              <a:rPr lang="en-US" baseline="30000" dirty="0" smtClean="0"/>
              <a:t>th</a:t>
            </a:r>
            <a:r>
              <a:rPr lang="en-US" dirty="0" smtClean="0"/>
              <a:t>, 	</a:t>
            </a:r>
            <a:r>
              <a:rPr lang="en-US" dirty="0"/>
              <a:t>16:00-18:00	special session on </a:t>
            </a:r>
            <a:r>
              <a:rPr lang="en-US" dirty="0" smtClean="0"/>
              <a:t>5G</a:t>
            </a:r>
          </a:p>
          <a:p>
            <a:pPr lvl="1"/>
            <a:r>
              <a:rPr lang="en-US" dirty="0" smtClean="0"/>
              <a:t>Thu, 	Nov 10</a:t>
            </a:r>
            <a:r>
              <a:rPr lang="en-US" baseline="30000" dirty="0" smtClean="0"/>
              <a:t>th</a:t>
            </a:r>
            <a:r>
              <a:rPr lang="en-US" dirty="0" smtClean="0"/>
              <a:t>,	10:30-12:30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Result </a:t>
            </a:r>
            <a:r>
              <a:rPr lang="en-US" dirty="0"/>
              <a:t>of TG ballot of </a:t>
            </a:r>
            <a:r>
              <a:rPr lang="en-US" dirty="0" smtClean="0"/>
              <a:t>P802.1CF-D0.3</a:t>
            </a:r>
            <a:endParaRPr lang="en-US" dirty="0"/>
          </a:p>
          <a:p>
            <a:pPr lvl="1"/>
            <a:r>
              <a:rPr lang="en-US" dirty="0"/>
              <a:t>Comments’ database</a:t>
            </a:r>
          </a:p>
          <a:p>
            <a:r>
              <a:rPr lang="en-US" dirty="0" smtClean="0"/>
              <a:t>Comments</a:t>
            </a:r>
            <a:r>
              <a:rPr lang="en-US" dirty="0"/>
              <a:t>’ resolution on </a:t>
            </a:r>
            <a:r>
              <a:rPr lang="en-US" dirty="0" smtClean="0"/>
              <a:t>P802.1CF-D0.3</a:t>
            </a:r>
            <a:endParaRPr lang="en-US" dirty="0"/>
          </a:p>
          <a:p>
            <a:r>
              <a:rPr lang="en-US" dirty="0" smtClean="0"/>
              <a:t>Revised and new P802.1CF contributions</a:t>
            </a:r>
          </a:p>
          <a:p>
            <a:pPr lvl="1"/>
            <a:r>
              <a:rPr lang="en-US" dirty="0" smtClean="0"/>
              <a:t>Contributions proposing new content</a:t>
            </a:r>
          </a:p>
          <a:p>
            <a:r>
              <a:rPr lang="en-US" dirty="0"/>
              <a:t>Contributions to Industry Connections activity (5G SC Action A</a:t>
            </a:r>
            <a:r>
              <a:rPr lang="en-US" dirty="0" smtClean="0"/>
              <a:t>)</a:t>
            </a:r>
          </a:p>
          <a:p>
            <a:r>
              <a:rPr lang="en-US" dirty="0" smtClean="0"/>
              <a:t>Plan for 802.1CF-D0.4 draft</a:t>
            </a:r>
          </a:p>
          <a:p>
            <a:pPr lvl="1"/>
            <a:r>
              <a:rPr lang="en-US" dirty="0" smtClean="0"/>
              <a:t>Open issues to be addressed by next revision</a:t>
            </a:r>
          </a:p>
          <a:p>
            <a:pPr lvl="1"/>
            <a:r>
              <a:rPr lang="en-US" dirty="0" smtClean="0"/>
              <a:t>Plan and timeline for next revision</a:t>
            </a:r>
          </a:p>
          <a:p>
            <a:r>
              <a:rPr lang="en-US" dirty="0" smtClean="0"/>
              <a:t>External review of 802.1CF</a:t>
            </a:r>
          </a:p>
          <a:p>
            <a:pPr lvl="1"/>
            <a:r>
              <a:rPr lang="en-US" dirty="0" smtClean="0"/>
              <a:t>Presentation on IETF-97 (Seoul, Korea, Nov 13-18)</a:t>
            </a:r>
          </a:p>
          <a:p>
            <a:pPr lvl="1"/>
            <a:r>
              <a:rPr lang="en-US" dirty="0" smtClean="0"/>
              <a:t>Other groups</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1520927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11/09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r>
                        <a:rPr lang="en-US" sz="1800" baseline="0" dirty="0" smtClean="0">
                          <a:solidFill>
                            <a:schemeClr val="tx2"/>
                          </a:solidFill>
                        </a:rPr>
                        <a:t> 11</a:t>
                      </a:r>
                      <a:r>
                        <a:rPr lang="en-US" sz="1800" dirty="0" smtClean="0">
                          <a:solidFill>
                            <a:schemeClr val="tx2"/>
                          </a:solidFill>
                        </a:rPr>
                        <a:t>/10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11/11</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802.11AANI</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802.11 ARC</a:t>
                      </a:r>
                      <a:endParaRPr lang="en-US" sz="1200" dirty="0"/>
                    </a:p>
                  </a:txBody>
                  <a:tcPr marL="36000" marR="36000" marT="36000" marB="36000">
                    <a:solidFill>
                      <a:schemeClr val="bg1">
                        <a:lumMod val="85000"/>
                      </a:schemeClr>
                    </a:solidFill>
                  </a:tcPr>
                </a:tc>
                <a:tc rowSpan="2">
                  <a:txBody>
                    <a:bodyPr/>
                    <a:lstStyle/>
                    <a:p>
                      <a:endParaRPr lang="en-US" dirty="0"/>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endParaRPr lang="en-US" sz="120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5G Special Session</a:t>
                      </a:r>
                      <a:endParaRPr lang="en-US" sz="1200" dirty="0" smtClean="0"/>
                    </a:p>
                  </a:txBody>
                  <a:tcPr marL="36000" marR="36000" marT="36000" marB="36000">
                    <a:solidFill>
                      <a:schemeClr val="accent5"/>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endParaRPr lang="en-US" sz="1200" dirty="0"/>
                    </a:p>
                  </a:txBody>
                  <a:tcPr marL="36000" marR="36000" marT="36000" marB="36000">
                    <a:solidFill>
                      <a:schemeClr val="bg1"/>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200" dirty="0" smtClean="0"/>
                        <a:t>Privacy</a:t>
                      </a:r>
                      <a:r>
                        <a:rPr lang="en-US" sz="1200" baseline="0" dirty="0" smtClean="0"/>
                        <a:t> Open </a:t>
                      </a:r>
                      <a:r>
                        <a:rPr lang="en-US" sz="1200" baseline="0" dirty="0" err="1" smtClean="0"/>
                        <a:t>Mtg</a:t>
                      </a:r>
                      <a:endParaRPr lang="en-US" sz="12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1067</TotalTime>
  <Words>1140</Words>
  <Application>Microsoft Macintosh PowerPoint</Application>
  <PresentationFormat>On-screen Show (4:3)</PresentationFormat>
  <Paragraphs>216</Paragraphs>
  <Slides>16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Helvetica</vt:lpstr>
      <vt:lpstr>Monotype Sorts</vt:lpstr>
      <vt:lpstr>ＭＳ Ｐゴシック</vt:lpstr>
      <vt:lpstr>Times</vt:lpstr>
      <vt:lpstr>Times New Roman</vt:lpstr>
      <vt:lpstr>Template</vt:lpstr>
      <vt:lpstr>IEEE 802.1 OmniRAN TG November 2016 F2F Meeting San Antonio, TX</vt:lpstr>
      <vt:lpstr>November 2016 F2F Meeting</vt:lpstr>
      <vt:lpstr>Agenda proposal for November 2016 F2F</vt:lpstr>
      <vt:lpstr>Nov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November 2016 F2F</vt:lpstr>
      <vt:lpstr>Schedules</vt:lpstr>
      <vt:lpstr>Business #2</vt:lpstr>
      <vt:lpstr>Business #3</vt:lpstr>
      <vt:lpstr>Business #4</vt:lpstr>
    </vt:vector>
  </TitlesOfParts>
  <Company>NIST</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277</cp:revision>
  <cp:lastPrinted>1998-02-10T13:28:06Z</cp:lastPrinted>
  <dcterms:created xsi:type="dcterms:W3CDTF">2011-12-30T17:06:23Z</dcterms:created>
  <dcterms:modified xsi:type="dcterms:W3CDTF">2016-11-08T02:01:30Z</dcterms:modified>
</cp:coreProperties>
</file>