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75" autoAdjust="0"/>
    <p:restoredTop sz="95673" autoAdjust="0"/>
  </p:normalViewPr>
  <p:slideViewPr>
    <p:cSldViewPr>
      <p:cViewPr varScale="1">
        <p:scale>
          <a:sx n="103" d="100"/>
          <a:sy n="103" d="100"/>
        </p:scale>
        <p:origin x="776" y="168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8889" y="76200"/>
            <a:ext cx="22365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/>
              <a:t>omniran-16-0088-00-00TG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3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 smtClean="0"/>
              <a:t>2016-11-10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maintains a Wiki page on mentor to reflect its status and achievements</a:t>
            </a:r>
          </a:p>
          <a:p>
            <a:pPr lvl="1"/>
            <a:r>
              <a:rPr lang="en-US" dirty="0">
                <a:hlinkClick r:id="rId2"/>
              </a:rPr>
              <a:t>https://mentor.ieee.org/omniran/bp/StartPage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mentor.ieee.org/omniran/documents</a:t>
            </a:r>
            <a:endParaRPr lang="en-US" dirty="0" smtClean="0"/>
          </a:p>
          <a:p>
            <a:r>
              <a:rPr lang="en-US" dirty="0" smtClean="0"/>
              <a:t>Recent P802.1CF D0.3 draft is available by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www.ieee802.org/1/files/private/cf-drafts/d0/802-1cf-d0-3.pdf</a:t>
            </a:r>
            <a:endParaRPr lang="en-US" dirty="0" smtClean="0"/>
          </a:p>
          <a:p>
            <a:r>
              <a:rPr lang="en-US" dirty="0" smtClean="0"/>
              <a:t>FYI</a:t>
            </a:r>
            <a:r>
              <a:rPr lang="en-US" dirty="0"/>
              <a:t>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San Antonio meeting, November 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934146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Comment resolution of TG ballot recirculation on draft D0.3</a:t>
            </a:r>
          </a:p>
          <a:p>
            <a:pPr lvl="1"/>
            <a:r>
              <a:rPr lang="en-US" dirty="0" smtClean="0"/>
              <a:t>Recirculation took place October 18</a:t>
            </a:r>
            <a:r>
              <a:rPr lang="en-US" baseline="30000" dirty="0" smtClean="0"/>
              <a:t>th</a:t>
            </a:r>
            <a:r>
              <a:rPr lang="en-US" dirty="0" smtClean="0"/>
              <a:t> – Nov 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Roughly 50 comments received and 35 resolved during meeting</a:t>
            </a:r>
          </a:p>
          <a:p>
            <a:pPr lvl="2"/>
            <a:r>
              <a:rPr lang="en-US" dirty="0" smtClean="0"/>
              <a:t>Agreement to restructure </a:t>
            </a:r>
            <a:r>
              <a:rPr lang="en-US" dirty="0" smtClean="0"/>
              <a:t>section 7.1 </a:t>
            </a:r>
            <a:r>
              <a:rPr lang="en-US" dirty="0" smtClean="0"/>
              <a:t>on network initialization</a:t>
            </a:r>
          </a:p>
          <a:p>
            <a:pPr lvl="2"/>
            <a:r>
              <a:rPr lang="en-US" dirty="0" smtClean="0"/>
              <a:t>Base agreement on concept for network instantiation</a:t>
            </a:r>
          </a:p>
          <a:p>
            <a:pPr lvl="2"/>
            <a:r>
              <a:rPr lang="en-US" dirty="0" smtClean="0"/>
              <a:t>Discussion about ASA vs. </a:t>
            </a:r>
            <a:r>
              <a:rPr lang="en-US" dirty="0" smtClean="0"/>
              <a:t>TVWS</a:t>
            </a:r>
            <a:endParaRPr lang="en-US" dirty="0" smtClean="0"/>
          </a:p>
          <a:p>
            <a:r>
              <a:rPr lang="en-US" dirty="0" smtClean="0"/>
              <a:t>Discussion on going forward to draft D0.4</a:t>
            </a:r>
          </a:p>
          <a:p>
            <a:pPr lvl="1"/>
            <a:r>
              <a:rPr lang="en-US" dirty="0" smtClean="0"/>
              <a:t>D0.4 should address current flaws in </a:t>
            </a:r>
            <a:r>
              <a:rPr lang="en-US" dirty="0" smtClean="0"/>
              <a:t>Functional Description chapter</a:t>
            </a:r>
            <a:endParaRPr lang="en-US" dirty="0" smtClean="0"/>
          </a:p>
          <a:p>
            <a:pPr lvl="2"/>
            <a:r>
              <a:rPr lang="en-US" dirty="0" smtClean="0"/>
              <a:t>Description of attributes</a:t>
            </a:r>
          </a:p>
          <a:p>
            <a:pPr lvl="2"/>
            <a:r>
              <a:rPr lang="en-US" dirty="0" smtClean="0"/>
              <a:t>Relation to existing IEEE 802 standards</a:t>
            </a:r>
          </a:p>
          <a:p>
            <a:pPr lvl="2"/>
            <a:r>
              <a:rPr lang="en-US" dirty="0" smtClean="0"/>
              <a:t>Restructuring section 7.1 on network </a:t>
            </a:r>
            <a:r>
              <a:rPr lang="en-US" dirty="0" smtClean="0"/>
              <a:t>initialization</a:t>
            </a:r>
            <a:endParaRPr lang="en-US" dirty="0" smtClean="0"/>
          </a:p>
          <a:p>
            <a:r>
              <a:rPr lang="en-US" dirty="0" smtClean="0"/>
              <a:t>Slide set created for introduction of P802.1CF to IETF in Seoul next week.</a:t>
            </a:r>
          </a:p>
          <a:p>
            <a:r>
              <a:rPr lang="en-US" dirty="0" smtClean="0"/>
              <a:t>Estimated timeline for P802.1CF within current scope: </a:t>
            </a:r>
          </a:p>
          <a:p>
            <a:pPr lvl="1"/>
            <a:r>
              <a:rPr lang="en-US" dirty="0" smtClean="0"/>
              <a:t>Starting WG ballot after March 2017, Sponsor Ballot Nov 2017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Special </a:t>
            </a:r>
            <a:r>
              <a:rPr lang="en-US" dirty="0" smtClean="0"/>
              <a:t>session on 5G SC Action A on Nov 9</a:t>
            </a:r>
            <a:r>
              <a:rPr lang="en-US" baseline="30000" dirty="0" smtClean="0"/>
              <a:t>th</a:t>
            </a:r>
            <a:endParaRPr lang="en-US" dirty="0"/>
          </a:p>
          <a:p>
            <a:pPr lvl="1"/>
            <a:r>
              <a:rPr lang="en-US" dirty="0" smtClean="0"/>
              <a:t>Productive session. Progressing towards common understanding of </a:t>
            </a:r>
            <a:r>
              <a:rPr lang="en-US" dirty="0" smtClean="0"/>
              <a:t>targets</a:t>
            </a:r>
            <a:endParaRPr lang="en-US" dirty="0" smtClean="0"/>
          </a:p>
          <a:p>
            <a:pPr lvl="1"/>
            <a:r>
              <a:rPr lang="en-US" dirty="0" smtClean="0"/>
              <a:t>Achieved (much) better understanding of role and operation of Industry </a:t>
            </a:r>
            <a:r>
              <a:rPr lang="en-US" dirty="0" smtClean="0"/>
              <a:t>Connections</a:t>
            </a:r>
          </a:p>
          <a:p>
            <a:pPr lvl="1"/>
            <a:r>
              <a:rPr lang="en-US" dirty="0" smtClean="0"/>
              <a:t>Initial draft of ICAID available, but not discussed yet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 smtClean="0"/>
              <a:t>Atlanta</a:t>
            </a:r>
            <a:r>
              <a:rPr lang="en-US" dirty="0" smtClean="0"/>
              <a:t>, GA, Jan </a:t>
            </a:r>
            <a:r>
              <a:rPr lang="en-US" dirty="0" smtClean="0"/>
              <a:t>16</a:t>
            </a:r>
            <a:r>
              <a:rPr lang="en-US" dirty="0" smtClean="0"/>
              <a:t>-19, 2017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513057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Envisioned topics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Completion of </a:t>
            </a:r>
            <a:r>
              <a:rPr lang="en-US" dirty="0" smtClean="0"/>
              <a:t>comment resolution of P802.1CF-D0.3</a:t>
            </a:r>
          </a:p>
          <a:p>
            <a:pPr lvl="1"/>
            <a:r>
              <a:rPr lang="en-US" dirty="0" smtClean="0"/>
              <a:t>Enhancements to Functional Description chapter</a:t>
            </a:r>
          </a:p>
          <a:p>
            <a:pPr lvl="2"/>
            <a:r>
              <a:rPr lang="en-US" dirty="0"/>
              <a:t>Description of attributes</a:t>
            </a:r>
          </a:p>
          <a:p>
            <a:pPr lvl="2"/>
            <a:r>
              <a:rPr lang="en-US" dirty="0"/>
              <a:t>Relation to existing IEEE 802 standards</a:t>
            </a:r>
          </a:p>
          <a:p>
            <a:pPr lvl="2"/>
            <a:r>
              <a:rPr lang="en-US" dirty="0"/>
              <a:t>Restructuring section 7.1 on network </a:t>
            </a:r>
            <a:r>
              <a:rPr lang="en-US" dirty="0" smtClean="0"/>
              <a:t>initialization</a:t>
            </a:r>
            <a:endParaRPr lang="en-US" dirty="0"/>
          </a:p>
          <a:p>
            <a:pPr lvl="1"/>
            <a:r>
              <a:rPr lang="en-US" dirty="0" smtClean="0"/>
              <a:t>Special session on progressing the planning for Industry Connections activity on 5G SC Action A</a:t>
            </a:r>
          </a:p>
          <a:p>
            <a:pPr lvl="2"/>
            <a:r>
              <a:rPr lang="en-US" dirty="0" smtClean="0"/>
              <a:t>Progress ICAID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Conference calls:</a:t>
            </a:r>
            <a:endParaRPr lang="en-US" dirty="0"/>
          </a:p>
          <a:p>
            <a:pPr lvl="1"/>
            <a:r>
              <a:rPr lang="en-US" dirty="0" smtClean="0"/>
              <a:t>Upcoming conference calls</a:t>
            </a:r>
          </a:p>
          <a:p>
            <a:pPr lvl="2"/>
            <a:r>
              <a:rPr lang="en-US" dirty="0" smtClean="0"/>
              <a:t>December 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, </a:t>
            </a:r>
            <a:r>
              <a:rPr lang="en-US" dirty="0" smtClean="0"/>
              <a:t>09:30am ET</a:t>
            </a:r>
          </a:p>
          <a:p>
            <a:pPr lvl="3"/>
            <a:r>
              <a:rPr lang="en-US" dirty="0" smtClean="0"/>
              <a:t>5G SC Action A: Discuss ICAID proposal</a:t>
            </a:r>
            <a:endParaRPr lang="en-US" dirty="0" smtClean="0"/>
          </a:p>
          <a:p>
            <a:pPr lvl="2"/>
            <a:r>
              <a:rPr lang="en-US" dirty="0" smtClean="0"/>
              <a:t>December</a:t>
            </a:r>
            <a:r>
              <a:rPr lang="en-US" dirty="0" smtClean="0"/>
              <a:t> </a:t>
            </a:r>
            <a:r>
              <a:rPr lang="en-US" dirty="0" smtClean="0"/>
              <a:t>13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, 09:30am ET</a:t>
            </a:r>
          </a:p>
          <a:p>
            <a:pPr lvl="3"/>
            <a:r>
              <a:rPr lang="en-US" dirty="0" smtClean="0"/>
              <a:t>P802.1CF: Progress D0.3 comment resolution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1903</TotalTime>
  <Words>306</Words>
  <Application>Microsoft Macintosh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Times</vt:lpstr>
      <vt:lpstr>Times New Roman</vt:lpstr>
      <vt:lpstr>Arial</vt:lpstr>
      <vt:lpstr>omniran_usecase_template</vt:lpstr>
      <vt:lpstr>IEEE 802.1 OmniRAN TG Status Report to IEEE 802 WGs</vt:lpstr>
      <vt:lpstr>IEEE 802.1 OmniRAN TG Resources</vt:lpstr>
      <vt:lpstr>OmniRAN TG Achievements San Antonio meeting, November 7th – 10th  </vt:lpstr>
      <vt:lpstr>Looking forward to next session in  Atlanta, GA, Jan 16-19, 2017</vt:lpstr>
    </vt:vector>
  </TitlesOfParts>
  <Company>Nokia Siemens Networks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172</cp:revision>
  <cp:lastPrinted>1998-02-10T13:28:06Z</cp:lastPrinted>
  <dcterms:created xsi:type="dcterms:W3CDTF">2013-03-11T14:14:17Z</dcterms:created>
  <dcterms:modified xsi:type="dcterms:W3CDTF">2016-11-10T20:34:48Z</dcterms:modified>
</cp:coreProperties>
</file>