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8" d="100"/>
          <a:sy n="98" d="100"/>
        </p:scale>
        <p:origin x="1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omniran-16-0095-00-00TG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94-00-CF00-comparison-between-802-22-and-802-11af.pptx" TargetMode="External"/><Relationship Id="rId5" Type="http://schemas.openxmlformats.org/officeDocument/2006/relationships/hyperlink" Target="https://mentor.ieee.org/omniran/dcn/16/omniran-16-0089-00-CF00-revised-sdn-chapter.docx" TargetMode="External"/><Relationship Id="rId4" Type="http://schemas.openxmlformats.org/officeDocument/2006/relationships/hyperlink" Target="https://mentor.ieee.org/omniran/dcn/16/omniran-16-0081-01-CF00-802-1cf-d0-3-collected-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93-00-5gaa-dec-6th-5gaa-conference-call-minutes.docx" TargetMode="External"/><Relationship Id="rId2" Type="http://schemas.openxmlformats.org/officeDocument/2006/relationships/hyperlink" Target="https://mentor.ieee.org/omniran/dcn/16/omniran-16-0090-00-00TG-nov-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6/omniran-16-0081-01-CF00-802-1cf-d0-3-collected-comments.x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6/omniran-16-0089-00-CF00-revised-sdn-chapt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525126306c10c2bf05ce72744c8d15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13</a:t>
            </a:r>
            <a:r>
              <a:rPr lang="en-US" baseline="30000" dirty="0"/>
              <a:t>th</a:t>
            </a:r>
            <a:r>
              <a:rPr lang="en-US" dirty="0"/>
              <a:t> , 2016 Conference Call</a:t>
            </a:r>
          </a:p>
        </p:txBody>
      </p:sp>
      <p:sp>
        <p:nvSpPr>
          <p:cNvPr id="3" name="Subtitle 2"/>
          <p:cNvSpPr>
            <a:spLocks noGrp="1"/>
          </p:cNvSpPr>
          <p:nvPr>
            <p:ph type="subTitle" idx="1"/>
          </p:nvPr>
        </p:nvSpPr>
        <p:spPr/>
        <p:txBody>
          <a:bodyPr/>
          <a:lstStyle/>
          <a:p>
            <a:r>
              <a:rPr lang="en-US" dirty="0"/>
              <a:t>2016-12-12</a:t>
            </a:r>
            <a:br>
              <a:rPr lang="en-US" dirty="0"/>
            </a:br>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525963"/>
          </a:xfrm>
        </p:spPr>
        <p:txBody>
          <a:bodyPr>
            <a:normAutofit fontScale="62500" lnSpcReduction="20000"/>
          </a:bodyPr>
          <a:lstStyle/>
          <a:p>
            <a:r>
              <a:rPr lang="en-US" dirty="0"/>
              <a:t>Review of minutes</a:t>
            </a:r>
          </a:p>
          <a:p>
            <a:pPr lvl="1"/>
            <a:r>
              <a:rPr lang="en-US" dirty="0"/>
              <a:t> San Antonio F2F minutes</a:t>
            </a:r>
          </a:p>
          <a:p>
            <a:pPr lvl="2"/>
            <a:r>
              <a:rPr lang="en-US" dirty="0">
                <a:hlinkClick r:id="rId3"/>
              </a:rPr>
              <a:t>https://mentor.ieee.org/omniran/dcn/16/omniran-16-0090-00-00TG-nov-2016-f2f-meeting-minutes.docx</a:t>
            </a:r>
            <a:endParaRPr lang="en-US" dirty="0"/>
          </a:p>
          <a:p>
            <a:r>
              <a:rPr lang="en-US" dirty="0"/>
              <a:t>Reports</a:t>
            </a:r>
          </a:p>
          <a:p>
            <a:pPr fontAlgn="t"/>
            <a:r>
              <a:rPr lang="en-US" dirty="0"/>
              <a:t>Comment resolution of 802.1CF-D0.3</a:t>
            </a:r>
          </a:p>
          <a:p>
            <a:pPr lvl="1" fontAlgn="t"/>
            <a:r>
              <a:rPr lang="en-US" dirty="0">
                <a:hlinkClick r:id="rId4"/>
              </a:rPr>
              <a:t>https://mentor.ieee.org/omniran/dcn/16/omniran-16-0081-01-CF00-802-1cf-d0-3-collected-comments.xls</a:t>
            </a:r>
            <a:endParaRPr lang="en-US" dirty="0"/>
          </a:p>
          <a:p>
            <a:pPr fontAlgn="t"/>
            <a:r>
              <a:rPr lang="en-US" dirty="0"/>
              <a:t>New or revised contributions to 802.1CF</a:t>
            </a:r>
          </a:p>
          <a:p>
            <a:pPr lvl="1" fontAlgn="t"/>
            <a:r>
              <a:rPr lang="en-US" dirty="0">
                <a:hlinkClick r:id="rId5"/>
              </a:rPr>
              <a:t>https://mentor.ieee.org/omniran/dcn/16/omniran-16-0089-00-CF00-revised-sdn-chapter.docx</a:t>
            </a:r>
            <a:endParaRPr lang="en-US" dirty="0"/>
          </a:p>
          <a:p>
            <a:pPr lvl="1" fontAlgn="t"/>
            <a:r>
              <a:rPr lang="en-US" dirty="0">
                <a:hlinkClick r:id="rId6"/>
              </a:rPr>
              <a:t>https://mentor.ieee.org/omniran/dcn/16/omniran-16-0094-00-CF00-comparison-between-802-22-and-802-11af.pptx</a:t>
            </a:r>
            <a:endParaRPr lang="en-US" dirty="0"/>
          </a:p>
          <a:p>
            <a:pPr fontAlgn="t"/>
            <a:r>
              <a:rPr lang="en-US" dirty="0"/>
              <a:t>Plans for the Jan '17 Atlanta meeting</a:t>
            </a:r>
          </a:p>
          <a:p>
            <a:pPr lvl="1" fontAlgn="t"/>
            <a:r>
              <a:rPr lang="en-US" dirty="0"/>
              <a:t> Schedules, agenda</a:t>
            </a:r>
          </a:p>
          <a:p>
            <a:pPr lvl="0"/>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pPr lvl="1"/>
            <a:r>
              <a:rPr lang="en-US" dirty="0"/>
              <a:t>San Antonio F2F minutes</a:t>
            </a:r>
          </a:p>
          <a:p>
            <a:pPr lvl="2"/>
            <a:r>
              <a:rPr lang="en-US" dirty="0">
                <a:hlinkClick r:id="rId2"/>
              </a:rPr>
              <a:t>https://mentor.ieee.org/omniran/dcn/16/omniran-16-0090-00-00TG-nov-2016-f2f-meeting-minutes.docx</a:t>
            </a:r>
            <a:endParaRPr lang="en-US" dirty="0"/>
          </a:p>
          <a:p>
            <a:pPr lvl="2"/>
            <a:endParaRPr lang="en-US" dirty="0"/>
          </a:p>
          <a:p>
            <a:r>
              <a:rPr lang="en-US" dirty="0"/>
              <a:t>Reports</a:t>
            </a:r>
          </a:p>
          <a:p>
            <a:pPr lvl="1"/>
            <a:r>
              <a:rPr lang="en-US" dirty="0"/>
              <a:t>OmniRAN 5G status and plans</a:t>
            </a:r>
          </a:p>
          <a:p>
            <a:pPr lvl="2"/>
            <a:r>
              <a:rPr lang="en-US" dirty="0">
                <a:hlinkClick r:id="rId3"/>
              </a:rPr>
              <a:t>https://mentor.ieee.org/omniran/dcn/16/omniran-16-0093-00-5gaa-dec-6th-5gaa-conference-call-minutes.docx</a:t>
            </a:r>
            <a:endParaRPr lang="en-US" dirty="0"/>
          </a:p>
          <a:p>
            <a:pPr lvl="1"/>
            <a:r>
              <a:rPr lang="en-US" dirty="0"/>
              <a:t>External review of P802.1CF</a:t>
            </a:r>
          </a:p>
          <a:p>
            <a:pPr lvl="2"/>
            <a:r>
              <a:rPr lang="en-US" dirty="0"/>
              <a:t>IETF-97 feedback</a:t>
            </a:r>
          </a:p>
          <a:p>
            <a:pPr marL="457200" lvl="1" indent="0">
              <a:buNone/>
            </a:pPr>
            <a:endParaRPr lang="en-US" dirty="0"/>
          </a:p>
          <a:p>
            <a:pPr lvl="1"/>
            <a:r>
              <a:rPr lang="en-US" dirty="0"/>
              <a:t>Other reports</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pPr fontAlgn="t"/>
            <a:r>
              <a:rPr lang="en-US" dirty="0"/>
              <a:t>Comment resolution of 802.1CF-D0.3</a:t>
            </a:r>
          </a:p>
          <a:p>
            <a:pPr lvl="1" fontAlgn="t"/>
            <a:r>
              <a:rPr lang="en-US" dirty="0">
                <a:hlinkClick r:id="rId2"/>
              </a:rPr>
              <a:t>https://mentor.ieee.org/omniran/dcn/16/omniran-16-0081-01-CF00-802-1cf-d0-3-collected-comments.xls</a:t>
            </a:r>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lstStyle/>
          <a:p>
            <a:pPr fontAlgn="t"/>
            <a:r>
              <a:rPr lang="en-US" dirty="0"/>
              <a:t>New or revised contributions to 802.1CF</a:t>
            </a:r>
          </a:p>
          <a:p>
            <a:pPr lvl="1" fontAlgn="t"/>
            <a:r>
              <a:rPr lang="en-US" dirty="0">
                <a:hlinkClick r:id="rId2"/>
              </a:rPr>
              <a:t>https://mentor.ieee.org/omniran/dcn/16/omniran-16-0089-00-CF00-revised-sdn-chapter.docx</a:t>
            </a:r>
            <a:endParaRPr lang="en-US" dirty="0"/>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a:bodyPr>
          <a:lstStyle/>
          <a:p>
            <a:r>
              <a:rPr lang="en-US" dirty="0"/>
              <a:t>Agenda for the upcoming F2F meeting</a:t>
            </a:r>
          </a:p>
          <a:p>
            <a:pPr lvl="1"/>
            <a:r>
              <a:rPr lang="en-US" dirty="0"/>
              <a:t>Atlanta, GA on January 16</a:t>
            </a:r>
            <a:r>
              <a:rPr lang="en-US" baseline="30000" dirty="0"/>
              <a:t>th</a:t>
            </a:r>
            <a:r>
              <a:rPr lang="en-US" dirty="0"/>
              <a:t> -19</a:t>
            </a:r>
            <a:r>
              <a:rPr lang="en-US" baseline="30000" dirty="0"/>
              <a:t>th</a:t>
            </a:r>
            <a:r>
              <a:rPr lang="en-US" dirty="0"/>
              <a:t>, 2017 </a:t>
            </a:r>
          </a:p>
          <a:p>
            <a:pPr lvl="1"/>
            <a:r>
              <a:rPr lang="en-US" dirty="0"/>
              <a:t>Agenda proposal and session graphics on next two slides</a:t>
            </a:r>
          </a:p>
          <a:p>
            <a:r>
              <a:rPr lang="en-US" dirty="0"/>
              <a:t>AOB</a:t>
            </a:r>
          </a:p>
          <a:p>
            <a:pPr lvl="1"/>
            <a:endParaRPr lang="en-US" dirty="0"/>
          </a:p>
          <a:p>
            <a:pPr lvl="1"/>
            <a:endParaRPr lang="en-US" dirty="0"/>
          </a:p>
          <a:p>
            <a:r>
              <a:rPr lang="en-US" dirty="0"/>
              <a:t>Meeting adjourned by chair at …</a:t>
            </a:r>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278633000"/>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no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200" dirty="0"/>
                        <a:t>802.11/802.15 </a:t>
                      </a:r>
                      <a:r>
                        <a:rPr lang="de-DE" sz="1200" dirty="0" err="1"/>
                        <a:t>Opening</a:t>
                      </a:r>
                      <a:r>
                        <a:rPr lang="de-DE" sz="1200" dirty="0"/>
                        <a:t> </a:t>
                      </a:r>
                      <a:r>
                        <a:rPr lang="de-DE" sz="1200" dirty="0" err="1"/>
                        <a:t>plenaries</a:t>
                      </a:r>
                      <a:endParaRPr lang="en-US" sz="1200" dirty="0"/>
                    </a:p>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a:txBody>
                    <a:bodyPr/>
                    <a:lstStyle/>
                    <a:p>
                      <a:pPr marL="82550" indent="-82550">
                        <a:buFont typeface="Arial" pitchFamily="34" charset="0"/>
                        <a:buNone/>
                      </a:pPr>
                      <a:r>
                        <a:rPr lang="en-US" sz="1100" dirty="0"/>
                        <a:t>802.11AANI</a:t>
                      </a:r>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a16="http://schemas.microsoft.com/office/drawing/2014/main" val="10005"/>
                  </a:ext>
                </a:extLst>
              </a:tr>
              <a:tr h="68580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bg1"/>
                    </a:solidFill>
                  </a:tcPr>
                </a:tc>
                <a:tc rowSpan="3">
                  <a:txBody>
                    <a:bodyPr/>
                    <a:lstStyle/>
                    <a:p>
                      <a:endParaRPr lang="en-US" sz="1400" dirty="0"/>
                    </a:p>
                  </a:txBody>
                  <a:tcPr marL="36000" marR="36000" marT="36000" marB="36000">
                    <a:no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5G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December 13</a:t>
            </a:r>
            <a:r>
              <a:rPr lang="en-GB" baseline="30000" dirty="0"/>
              <a:t>th</a:t>
            </a:r>
            <a:r>
              <a:rPr lang="en-US" dirty="0"/>
              <a:t>, 2016 at 09:30-11:00am ET</a:t>
            </a:r>
          </a:p>
          <a:p>
            <a:endParaRPr lang="en-US" dirty="0"/>
          </a:p>
          <a:p>
            <a:r>
              <a:rPr lang="en-US" dirty="0"/>
              <a:t>Join WebEx meeting:</a:t>
            </a:r>
          </a:p>
          <a:p>
            <a:pPr lvl="1"/>
            <a:r>
              <a:rPr lang="en-US" dirty="0">
                <a:hlinkClick r:id="rId3"/>
              </a:rPr>
              <a:t>https://nokiameetings.webex.com/nokiameetings/j.php?MTID=ma525126306c10c2bf05ce72744c8d15f</a:t>
            </a:r>
            <a:endParaRPr lang="en-US" dirty="0"/>
          </a:p>
          <a:p>
            <a:pPr lvl="1"/>
            <a:r>
              <a:rPr lang="en-US" dirty="0"/>
              <a:t>Meeting number: 951 007 627  </a:t>
            </a:r>
          </a:p>
          <a:p>
            <a:pPr lvl="1"/>
            <a:r>
              <a:rPr lang="en-US" dirty="0"/>
              <a:t>Meeting password: xnp3pE34</a:t>
            </a:r>
          </a:p>
          <a:p>
            <a:r>
              <a:rPr lang="en-US" dirty="0"/>
              <a:t>Join by phone</a:t>
            </a:r>
          </a:p>
          <a:p>
            <a:pPr lvl="1"/>
            <a:r>
              <a:rPr lang="en-US" dirty="0"/>
              <a:t>Access code: 951 007 627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San Antonio F2F minutes</a:t>
            </a:r>
          </a:p>
          <a:p>
            <a:r>
              <a:rPr lang="en-US" dirty="0"/>
              <a:t>Reports</a:t>
            </a:r>
          </a:p>
          <a:p>
            <a:pPr fontAlgn="t"/>
            <a:r>
              <a:rPr lang="en-US" dirty="0"/>
              <a:t>Comment resolution of 802.1CF-D0.3</a:t>
            </a:r>
          </a:p>
          <a:p>
            <a:pPr fontAlgn="t"/>
            <a:r>
              <a:rPr lang="en-US" dirty="0"/>
              <a:t>New or revised contributions to 802.1CF</a:t>
            </a:r>
          </a:p>
          <a:p>
            <a:pPr fontAlgn="t"/>
            <a:r>
              <a:rPr lang="en-US" dirty="0"/>
              <a:t>Plans for the Jan '17 Atlanta meeting</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40000"/>
                              <a:lumOff val="60000"/>
                            </a:schemeClr>
                          </a:solidFill>
                        </a:rPr>
                        <a:t>Walter Pienciak</a:t>
                      </a:r>
                    </a:p>
                  </a:txBody>
                  <a:tcPr/>
                </a:tc>
                <a:tc>
                  <a:txBody>
                    <a:bodyPr/>
                    <a:lstStyle/>
                    <a:p>
                      <a:r>
                        <a:rPr lang="en-US" sz="1400" dirty="0">
                          <a:solidFill>
                            <a:schemeClr val="accent1">
                              <a:lumMod val="40000"/>
                              <a:lumOff val="6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40000"/>
                              <a:lumOff val="60000"/>
                            </a:schemeClr>
                          </a:solidFill>
                        </a:rPr>
                        <a:t>Yonggang</a:t>
                      </a:r>
                      <a:r>
                        <a:rPr lang="en-US" sz="1400" dirty="0">
                          <a:solidFill>
                            <a:schemeClr val="accent1">
                              <a:lumMod val="40000"/>
                              <a:lumOff val="60000"/>
                            </a:schemeClr>
                          </a:solidFill>
                        </a:rPr>
                        <a:t> Fang</a:t>
                      </a:r>
                    </a:p>
                  </a:txBody>
                  <a:tcPr/>
                </a:tc>
                <a:tc>
                  <a:txBody>
                    <a:bodyPr/>
                    <a:lstStyle/>
                    <a:p>
                      <a:r>
                        <a:rPr lang="en-US" sz="1400" dirty="0">
                          <a:solidFill>
                            <a:schemeClr val="accent1">
                              <a:lumMod val="40000"/>
                              <a:lumOff val="60000"/>
                            </a:schemeClr>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1075</TotalTime>
  <Words>978</Words>
  <Application>Microsoft Office PowerPoint</Application>
  <PresentationFormat>On-screen Show (4:3)</PresentationFormat>
  <Paragraphs>191</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December 13th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Jan 2017 Agenda Graphics</vt:lpstr>
      <vt:lpstr>Agenda proposal for January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286</cp:revision>
  <cp:lastPrinted>1998-02-10T13:28:06Z</cp:lastPrinted>
  <dcterms:created xsi:type="dcterms:W3CDTF">2011-12-30T17:06:23Z</dcterms:created>
  <dcterms:modified xsi:type="dcterms:W3CDTF">2016-12-13T14:10:02Z</dcterms:modified>
</cp:coreProperties>
</file>