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98" r:id="rId3"/>
    <p:sldId id="318" r:id="rId4"/>
    <p:sldId id="319" r:id="rId5"/>
    <p:sldId id="290" r:id="rId6"/>
    <p:sldId id="291" r:id="rId7"/>
    <p:sldId id="292" r:id="rId8"/>
    <p:sldId id="293" r:id="rId9"/>
    <p:sldId id="271" r:id="rId10"/>
    <p:sldId id="297" r:id="rId11"/>
    <p:sldId id="299" r:id="rId12"/>
    <p:sldId id="320" r:id="rId13"/>
    <p:sldId id="30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81" autoAdjust="0"/>
    <p:restoredTop sz="50000" autoAdjust="0"/>
  </p:normalViewPr>
  <p:slideViewPr>
    <p:cSldViewPr>
      <p:cViewPr varScale="1">
        <p:scale>
          <a:sx n="126" d="100"/>
          <a:sy n="126" d="100"/>
        </p:scale>
        <p:origin x="52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effectLst/>
              </a:rPr>
              <a:t>omniran-17-0002-00-00TG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2017 F2F Meeting</a:t>
            </a:r>
            <a:br>
              <a:rPr lang="en-US" dirty="0"/>
            </a:br>
            <a:r>
              <a:rPr lang="en-US" dirty="0"/>
              <a:t>Atlanta, GA</a:t>
            </a:r>
          </a:p>
        </p:txBody>
      </p:sp>
      <p:sp>
        <p:nvSpPr>
          <p:cNvPr id="3" name="Subtitle 2"/>
          <p:cNvSpPr>
            <a:spLocks noGrp="1"/>
          </p:cNvSpPr>
          <p:nvPr>
            <p:ph type="subTitle" idx="1"/>
          </p:nvPr>
        </p:nvSpPr>
        <p:spPr/>
        <p:txBody>
          <a:bodyPr/>
          <a:lstStyle/>
          <a:p>
            <a:r>
              <a:rPr lang="en-US" dirty="0"/>
              <a:t>2017-01-12</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675786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xmlns="" val="20000"/>
                    </a:ext>
                  </a:extLst>
                </a:gridCol>
                <a:gridCol w="1822824">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Jeorge</a:t>
                      </a:r>
                      <a:r>
                        <a:rPr lang="en-US" sz="1400" dirty="0">
                          <a:solidFill>
                            <a:schemeClr val="accent1">
                              <a:lumMod val="20000"/>
                              <a:lumOff val="80000"/>
                            </a:schemeClr>
                          </a:solidFill>
                        </a:rPr>
                        <a:t> S. </a:t>
                      </a:r>
                      <a:r>
                        <a:rPr lang="en-US" sz="1400" dirty="0" err="1">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Teradyne</a:t>
                      </a:r>
                    </a:p>
                  </a:txBody>
                  <a:tcPr/>
                </a:tc>
                <a:extLst>
                  <a:ext uri="{0D108BD9-81ED-4DB2-BD59-A6C34878D82A}">
                    <a16:rowId xmlns:a16="http://schemas.microsoft.com/office/drawing/2014/main" xmlns=""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Katsuo</a:t>
                      </a:r>
                      <a:r>
                        <a:rPr lang="en-US" sz="1400" dirty="0">
                          <a:solidFill>
                            <a:schemeClr val="accent1">
                              <a:lumMod val="20000"/>
                              <a:lumOff val="80000"/>
                            </a:schemeClr>
                          </a:solidFill>
                        </a:rPr>
                        <a:t> </a:t>
                      </a:r>
                      <a:r>
                        <a:rPr lang="en-US" sz="1400" dirty="0" err="1">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KDDI R&amp;D Labs</a:t>
                      </a:r>
                    </a:p>
                  </a:txBody>
                  <a:tcPr/>
                </a:tc>
                <a:extLst>
                  <a:ext uri="{0D108BD9-81ED-4DB2-BD59-A6C34878D82A}">
                    <a16:rowId xmlns:a16="http://schemas.microsoft.com/office/drawing/2014/main" xmlns="" val="10002"/>
                  </a:ext>
                </a:extLst>
              </a:tr>
              <a:tr h="292100">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Stephen Pain</a:t>
                      </a:r>
                    </a:p>
                  </a:txBody>
                  <a:tcPr/>
                </a:tc>
                <a:tc>
                  <a:txBody>
                    <a:bodyPr/>
                    <a:lstStyle/>
                    <a:p>
                      <a:r>
                        <a:rPr lang="en-US" sz="1400" dirty="0">
                          <a:solidFill>
                            <a:schemeClr val="accent1">
                              <a:lumMod val="20000"/>
                              <a:lumOff val="80000"/>
                            </a:schemeClr>
                          </a:solidFill>
                        </a:rPr>
                        <a:t>BRCM</a:t>
                      </a:r>
                    </a:p>
                  </a:txBody>
                  <a:tcPr/>
                </a:tc>
                <a:extLst>
                  <a:ext uri="{0D108BD9-81ED-4DB2-BD59-A6C34878D82A}">
                    <a16:rowId xmlns:a16="http://schemas.microsoft.com/office/drawing/2014/main" xmlns="" val="10003"/>
                  </a:ext>
                </a:extLst>
              </a:tr>
              <a:tr h="292100">
                <a:tc>
                  <a:txBody>
                    <a:bodyPr/>
                    <a:lstStyle/>
                    <a:p>
                      <a:r>
                        <a:rPr lang="en-US" sz="1400" dirty="0" err="1">
                          <a:solidFill>
                            <a:schemeClr val="accent1">
                              <a:lumMod val="20000"/>
                              <a:lumOff val="80000"/>
                            </a:schemeClr>
                          </a:solidFill>
                        </a:rPr>
                        <a:t>Yonggang</a:t>
                      </a:r>
                      <a:r>
                        <a:rPr lang="en-US" sz="1400" dirty="0">
                          <a:solidFill>
                            <a:schemeClr val="accent1">
                              <a:lumMod val="20000"/>
                              <a:lumOff val="80000"/>
                            </a:schemeClr>
                          </a:solidFill>
                        </a:rPr>
                        <a:t> Fang</a:t>
                      </a:r>
                    </a:p>
                  </a:txBody>
                  <a:tcPr/>
                </a:tc>
                <a:tc>
                  <a:txBody>
                    <a:bodyPr/>
                    <a:lstStyle/>
                    <a:p>
                      <a:r>
                        <a:rPr lang="en-US" sz="1400" dirty="0">
                          <a:solidFill>
                            <a:schemeClr val="accent1">
                              <a:lumMod val="20000"/>
                              <a:lumOff val="80000"/>
                            </a:schemeClr>
                          </a:solidFill>
                        </a:rPr>
                        <a:t>ZTETX</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Bill Carney</a:t>
                      </a:r>
                    </a:p>
                  </a:txBody>
                  <a:tcPr/>
                </a:tc>
                <a:tc>
                  <a:txBody>
                    <a:bodyPr/>
                    <a:lstStyle/>
                    <a:p>
                      <a:r>
                        <a:rPr lang="en-US" sz="1400" dirty="0">
                          <a:solidFill>
                            <a:schemeClr val="accent1">
                              <a:lumMod val="20000"/>
                              <a:lumOff val="80000"/>
                            </a:schemeClr>
                          </a:solidFill>
                        </a:rPr>
                        <a:t>Sony</a:t>
                      </a:r>
                    </a:p>
                  </a:txBody>
                  <a:tcPr/>
                </a:tc>
                <a:extLst>
                  <a:ext uri="{0D108BD9-81ED-4DB2-BD59-A6C34878D82A}">
                    <a16:rowId xmlns:a16="http://schemas.microsoft.com/office/drawing/2014/main" xmlns="" val="10004"/>
                  </a:ext>
                </a:extLst>
              </a:tr>
              <a:tr h="292100">
                <a:tc>
                  <a:txBody>
                    <a:bodyPr/>
                    <a:lstStyle/>
                    <a:p>
                      <a:r>
                        <a:rPr lang="en-US" sz="1400" dirty="0" err="1">
                          <a:solidFill>
                            <a:schemeClr val="accent1">
                              <a:lumMod val="20000"/>
                              <a:lumOff val="80000"/>
                            </a:schemeClr>
                          </a:solidFill>
                        </a:rPr>
                        <a:t>Hyeong</a:t>
                      </a:r>
                      <a:r>
                        <a:rPr lang="en-US" sz="1400" baseline="0" dirty="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ETRI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Praveen</a:t>
                      </a:r>
                      <a:r>
                        <a:rPr lang="en-US" sz="1400" baseline="0" dirty="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Qualcomm</a:t>
                      </a:r>
                    </a:p>
                  </a:txBody>
                  <a:tcPr/>
                </a:tc>
                <a:extLst>
                  <a:ext uri="{0D108BD9-81ED-4DB2-BD59-A6C34878D82A}">
                    <a16:rowId xmlns:a16="http://schemas.microsoft.com/office/drawing/2014/main" xmlns="" val="10005"/>
                  </a:ext>
                </a:extLst>
              </a:tr>
              <a:tr h="292100">
                <a:tc>
                  <a:txBody>
                    <a:bodyPr/>
                    <a:lstStyle/>
                    <a:p>
                      <a:r>
                        <a:rPr lang="en-US" sz="1400" dirty="0" err="1">
                          <a:solidFill>
                            <a:schemeClr val="accent1">
                              <a:lumMod val="20000"/>
                              <a:lumOff val="80000"/>
                            </a:schemeClr>
                          </a:solidFill>
                        </a:rPr>
                        <a:t>Chenchen</a:t>
                      </a:r>
                      <a:r>
                        <a:rPr lang="en-US" sz="1400" dirty="0">
                          <a:solidFill>
                            <a:schemeClr val="accent1">
                              <a:lumMod val="20000"/>
                              <a:lumOff val="80000"/>
                            </a:schemeClr>
                          </a:solidFill>
                        </a:rPr>
                        <a:t> Liu</a:t>
                      </a:r>
                    </a:p>
                  </a:txBody>
                  <a:tcPr/>
                </a:tc>
                <a:tc>
                  <a:txBody>
                    <a:bodyPr/>
                    <a:lstStyle/>
                    <a:p>
                      <a:r>
                        <a:rPr lang="en-US" sz="1400" dirty="0">
                          <a:solidFill>
                            <a:schemeClr val="accent1">
                              <a:lumMod val="20000"/>
                              <a:lumOff val="80000"/>
                            </a:schemeClr>
                          </a:solidFill>
                        </a:rPr>
                        <a:t>Huawei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Mark Hamilton</a:t>
                      </a:r>
                    </a:p>
                  </a:txBody>
                  <a:tcPr/>
                </a:tc>
                <a:tc>
                  <a:txBody>
                    <a:bodyPr/>
                    <a:lstStyle/>
                    <a:p>
                      <a:r>
                        <a:rPr lang="en-US" sz="1400" dirty="0">
                          <a:solidFill>
                            <a:schemeClr val="accent1">
                              <a:lumMod val="20000"/>
                              <a:lumOff val="80000"/>
                            </a:schemeClr>
                          </a:solidFill>
                        </a:rPr>
                        <a:t>Ruckus Wireless</a:t>
                      </a:r>
                    </a:p>
                  </a:txBody>
                  <a:tcPr/>
                </a:tc>
                <a:extLst>
                  <a:ext uri="{0D108BD9-81ED-4DB2-BD59-A6C34878D82A}">
                    <a16:rowId xmlns:a16="http://schemas.microsoft.com/office/drawing/2014/main" xmlns="" val="10006"/>
                  </a:ext>
                </a:extLst>
              </a:tr>
              <a:tr h="292100">
                <a:tc>
                  <a:txBody>
                    <a:bodyPr/>
                    <a:lstStyle/>
                    <a:p>
                      <a:r>
                        <a:rPr lang="en-US" sz="1400" dirty="0">
                          <a:solidFill>
                            <a:schemeClr val="accent1">
                              <a:lumMod val="20000"/>
                              <a:lumOff val="80000"/>
                            </a:schemeClr>
                          </a:solidFill>
                        </a:rPr>
                        <a:t>James </a:t>
                      </a:r>
                      <a:r>
                        <a:rPr lang="en-US" sz="1400" dirty="0" err="1">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Blackberry</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January 2017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Contributions to Industry Connections activity</a:t>
            </a:r>
          </a:p>
          <a:p>
            <a:r>
              <a:rPr lang="en-US" dirty="0"/>
              <a:t>Comments’ resolution on P802.1CF-D0.3</a:t>
            </a:r>
          </a:p>
          <a:p>
            <a:r>
              <a:rPr lang="en-US" dirty="0"/>
              <a:t>Revised and new P802.1CF contributions</a:t>
            </a:r>
          </a:p>
          <a:p>
            <a:pPr lvl="1"/>
            <a:r>
              <a:rPr lang="en-US" dirty="0"/>
              <a:t>Contributions proposing new content</a:t>
            </a:r>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01908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70000" lnSpcReduction="20000"/>
          </a:bodyPr>
          <a:lstStyle/>
          <a:p>
            <a:r>
              <a:rPr lang="en-US" dirty="0"/>
              <a:t>Mon</a:t>
            </a:r>
          </a:p>
          <a:p>
            <a:r>
              <a:rPr lang="en-US" dirty="0"/>
              <a:t>Tue</a:t>
            </a:r>
          </a:p>
          <a:p>
            <a:r>
              <a:rPr lang="en-US" dirty="0"/>
              <a:t>Thu</a:t>
            </a:r>
          </a:p>
          <a:p>
            <a:pPr lvl="1"/>
            <a:r>
              <a:rPr lang="en-US" dirty="0"/>
              <a:t>Review of minutes</a:t>
            </a:r>
          </a:p>
          <a:p>
            <a:pPr lvl="1"/>
            <a:r>
              <a:rPr lang="en-US" dirty="0"/>
              <a:t>Reports</a:t>
            </a:r>
          </a:p>
          <a:p>
            <a:pPr lvl="1"/>
            <a:r>
              <a:rPr lang="en-US" dirty="0"/>
              <a:t>Contributions to Industry Connections activity</a:t>
            </a:r>
          </a:p>
          <a:p>
            <a:pPr lvl="1"/>
            <a:r>
              <a:rPr lang="en-US" dirty="0"/>
              <a:t>Comments’ resolution on P802.1CF-D0.3</a:t>
            </a:r>
          </a:p>
          <a:p>
            <a:pPr lvl="1"/>
            <a:r>
              <a:rPr lang="en-US" dirty="0"/>
              <a:t>Revised and new P802.1CF contributions</a:t>
            </a:r>
          </a:p>
          <a:p>
            <a:pPr lvl="2"/>
            <a:r>
              <a:rPr lang="en-US" dirty="0"/>
              <a:t>Contributions proposing new content</a:t>
            </a:r>
          </a:p>
          <a:p>
            <a:pPr lvl="1"/>
            <a:r>
              <a:rPr lang="en-US" dirty="0"/>
              <a:t>Plan for 802.1CF-D0.4 draft</a:t>
            </a:r>
          </a:p>
          <a:p>
            <a:pPr lvl="2"/>
            <a:r>
              <a:rPr lang="en-US" dirty="0"/>
              <a:t>Plan and timeline for next revision</a:t>
            </a:r>
          </a:p>
          <a:p>
            <a:pPr lvl="1"/>
            <a:r>
              <a:rPr lang="en-US" dirty="0"/>
              <a:t>Conference calls until Mar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2017 F2F Meeting</a:t>
            </a:r>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a:t>Venue:</a:t>
            </a:r>
          </a:p>
          <a:p>
            <a:pPr lvl="1"/>
            <a:r>
              <a:rPr lang="en-US" b="1" dirty="0"/>
              <a:t>Grand Hyatt Atlanta in Buckhead</a:t>
            </a:r>
          </a:p>
          <a:p>
            <a:pPr marL="857250" lvl="2" indent="0">
              <a:buNone/>
            </a:pPr>
            <a:r>
              <a:rPr lang="en-US" dirty="0"/>
              <a:t>3300 Peachtree Road NE</a:t>
            </a:r>
          </a:p>
          <a:p>
            <a:pPr marL="857250" lvl="2" indent="0">
              <a:buNone/>
            </a:pPr>
            <a:r>
              <a:rPr lang="en-US" dirty="0"/>
              <a:t>Atlanta, GA 30305, USA</a:t>
            </a:r>
            <a:br>
              <a:rPr lang="en-US" dirty="0"/>
            </a:br>
            <a:endParaRPr lang="en-US" dirty="0"/>
          </a:p>
          <a:p>
            <a:r>
              <a:rPr lang="en-US" dirty="0"/>
              <a:t>Meeting room:</a:t>
            </a:r>
          </a:p>
          <a:p>
            <a:pPr lvl="1"/>
            <a:r>
              <a:rPr lang="en-US" dirty="0"/>
              <a:t>Mon, </a:t>
            </a:r>
            <a:r>
              <a:rPr lang="en-US" dirty="0" smtClean="0"/>
              <a:t>Tue, Wed: 	Highland Ballroom I, Lobby</a:t>
            </a:r>
            <a:endParaRPr lang="en-US" dirty="0"/>
          </a:p>
          <a:p>
            <a:pPr lvl="1"/>
            <a:r>
              <a:rPr lang="en-US" dirty="0" smtClean="0"/>
              <a:t>Thu:</a:t>
            </a:r>
            <a:r>
              <a:rPr lang="en-US" dirty="0"/>
              <a:t>		</a:t>
            </a:r>
            <a:r>
              <a:rPr lang="en-US" dirty="0" smtClean="0"/>
              <a:t>	Chicago, Third</a:t>
            </a:r>
            <a:r>
              <a:rPr lang="en-US" dirty="0"/>
              <a:t/>
            </a:r>
            <a:br>
              <a:rPr lang="en-US" dirty="0"/>
            </a:br>
            <a:endParaRPr lang="en-US" dirty="0"/>
          </a:p>
          <a:p>
            <a:r>
              <a:rPr lang="en-US" dirty="0"/>
              <a:t>Sessions:</a:t>
            </a:r>
          </a:p>
          <a:p>
            <a:pPr lvl="1"/>
            <a:r>
              <a:rPr lang="en-US" dirty="0"/>
              <a:t>Mon, 	Jan 16</a:t>
            </a:r>
            <a:r>
              <a:rPr lang="en-US" baseline="30000" dirty="0"/>
              <a:t>th</a:t>
            </a:r>
            <a:r>
              <a:rPr lang="en-US" dirty="0"/>
              <a:t>, 13:30-18:00</a:t>
            </a:r>
          </a:p>
          <a:p>
            <a:pPr lvl="1"/>
            <a:r>
              <a:rPr lang="en-US" dirty="0"/>
              <a:t>Tue, 	Jan 17</a:t>
            </a:r>
            <a:r>
              <a:rPr lang="en-US" baseline="30000" dirty="0"/>
              <a:t>th</a:t>
            </a:r>
            <a:r>
              <a:rPr lang="en-US" dirty="0"/>
              <a:t>, 13:30-18:00</a:t>
            </a:r>
          </a:p>
          <a:p>
            <a:pPr lvl="1"/>
            <a:r>
              <a:rPr lang="en-US" dirty="0"/>
              <a:t>Wed, 	Jan 18</a:t>
            </a:r>
            <a:r>
              <a:rPr lang="en-US" baseline="30000" dirty="0"/>
              <a:t>th</a:t>
            </a:r>
            <a:r>
              <a:rPr lang="en-US" dirty="0"/>
              <a:t>, 16:00-18:00	</a:t>
            </a:r>
            <a:r>
              <a:rPr lang="en-US" dirty="0" smtClean="0"/>
              <a:t>special session on ICAID</a:t>
            </a:r>
            <a:endParaRPr lang="en-US" dirty="0"/>
          </a:p>
          <a:p>
            <a:pPr lvl="1"/>
            <a:r>
              <a:rPr lang="en-US" dirty="0"/>
              <a:t>Thu, 	Jan 19</a:t>
            </a:r>
            <a:r>
              <a:rPr lang="en-US" baseline="30000" dirty="0"/>
              <a:t>th</a:t>
            </a:r>
            <a:r>
              <a:rPr lang="en-US" dirty="0"/>
              <a:t>, 08:00-12:30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679243106"/>
              </p:ext>
            </p:extLst>
          </p:nvPr>
        </p:nvGraphicFramePr>
        <p:xfrm>
          <a:off x="381000" y="1014102"/>
          <a:ext cx="8305800" cy="531733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1/16</a:t>
                      </a:r>
                    </a:p>
                  </a:txBody>
                  <a:tcPr marL="0" marR="0" marT="0" marB="0">
                    <a:solidFill>
                      <a:schemeClr val="bg1"/>
                    </a:solidFill>
                  </a:tcPr>
                </a:tc>
                <a:tc>
                  <a:txBody>
                    <a:bodyPr/>
                    <a:lstStyle/>
                    <a:p>
                      <a:pPr algn="ctr"/>
                      <a:r>
                        <a:rPr lang="en-US" sz="1800" dirty="0">
                          <a:solidFill>
                            <a:schemeClr val="tx2"/>
                          </a:solidFill>
                        </a:rPr>
                        <a:t>Tue 1/17</a:t>
                      </a:r>
                    </a:p>
                  </a:txBody>
                  <a:tcPr marL="0" marR="0" marT="0" marB="0">
                    <a:solidFill>
                      <a:schemeClr val="bg1"/>
                    </a:solidFill>
                  </a:tcPr>
                </a:tc>
                <a:tc>
                  <a:txBody>
                    <a:bodyPr/>
                    <a:lstStyle/>
                    <a:p>
                      <a:pPr algn="ctr"/>
                      <a:r>
                        <a:rPr lang="en-US" sz="1800" dirty="0">
                          <a:solidFill>
                            <a:schemeClr val="tx2"/>
                          </a:solidFill>
                        </a:rPr>
                        <a:t>Wed 1/18</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/19</a:t>
                      </a:r>
                    </a:p>
                  </a:txBody>
                  <a:tcPr marL="0" marR="0" marT="0" marB="0">
                    <a:solidFill>
                      <a:schemeClr val="bg1"/>
                    </a:solidFill>
                  </a:tcPr>
                </a:tc>
                <a:tc>
                  <a:txBody>
                    <a:bodyPr/>
                    <a:lstStyle/>
                    <a:p>
                      <a:pPr algn="ctr"/>
                      <a:r>
                        <a:rPr lang="en-US" sz="1800" dirty="0">
                          <a:solidFill>
                            <a:schemeClr val="tx2"/>
                          </a:solidFill>
                        </a:rPr>
                        <a:t>Fri 1/20</a:t>
                      </a:r>
                    </a:p>
                  </a:txBody>
                  <a:tcPr marL="0" marR="0" marT="0" marB="0">
                    <a:solidFill>
                      <a:schemeClr val="bg1"/>
                    </a:solidFill>
                  </a:tcPr>
                </a:tc>
                <a:extLst>
                  <a:ext uri="{0D108BD9-81ED-4DB2-BD59-A6C34878D82A}">
                    <a16:rowId xmlns:a16="http://schemas.microsoft.com/office/drawing/2014/main" xmlns=""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smtClean="0"/>
                        <a:t>802.11/802.15 </a:t>
                      </a:r>
                      <a:r>
                        <a:rPr lang="de-DE" sz="1200" dirty="0" err="1" smtClean="0"/>
                        <a:t>Opening</a:t>
                      </a:r>
                      <a:r>
                        <a:rPr lang="de-DE" sz="1200" dirty="0" smtClean="0"/>
                        <a:t> </a:t>
                      </a:r>
                      <a:r>
                        <a:rPr lang="de-DE" sz="1200" dirty="0" err="1" smtClean="0"/>
                        <a:t>plenaries</a:t>
                      </a:r>
                      <a:endParaRPr lang="en-US" sz="1200" dirty="0" smtClean="0"/>
                    </a:p>
                    <a:p>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noFill/>
                  </a:tcPr>
                </a:tc>
                <a:extLst>
                  <a:ext uri="{0D108BD9-81ED-4DB2-BD59-A6C34878D82A}">
                    <a16:rowId xmlns:a16="http://schemas.microsoft.com/office/drawing/2014/main" xmlns="" val="10005"/>
                  </a:ext>
                </a:extLst>
              </a:tr>
              <a:tr h="868680">
                <a:tc>
                  <a:txBody>
                    <a:bodyPr/>
                    <a:lstStyle/>
                    <a:p>
                      <a:pPr algn="r"/>
                      <a:r>
                        <a:rPr lang="en-US" sz="1500" dirty="0"/>
                        <a:t>13:30</a:t>
                      </a:r>
                    </a:p>
                    <a:p>
                      <a:pPr algn="r"/>
                      <a:endParaRPr lang="en-US" sz="15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de-DE" sz="1200" dirty="0" err="1"/>
                        <a:t>opening</a:t>
                      </a: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100" dirty="0"/>
                        <a:t>802.11 ARC</a:t>
                      </a:r>
                    </a:p>
                  </a:txBody>
                  <a:tcPr marL="36000" marR="36000" marT="36000" marB="36000">
                    <a:solidFill>
                      <a:schemeClr val="bg1">
                        <a:lumMod val="85000"/>
                      </a:schemeClr>
                    </a:solidFill>
                  </a:tcPr>
                </a:tc>
                <a:tc>
                  <a:txBody>
                    <a:bodyPr/>
                    <a:lstStyle/>
                    <a:p>
                      <a:r>
                        <a:rPr lang="en-US" sz="1100" dirty="0"/>
                        <a:t>802.11 ARC</a:t>
                      </a:r>
                    </a:p>
                  </a:txBody>
                  <a:tcPr marL="36000" marR="36000" marT="36000" marB="36000">
                    <a:solidFill>
                      <a:schemeClr val="bg1">
                        <a:lumMod val="85000"/>
                      </a:schemeClr>
                    </a:solidFill>
                  </a:tcPr>
                </a:tc>
                <a:tc vMerge="1">
                  <a:txBody>
                    <a:bodyPr/>
                    <a:lstStyle/>
                    <a:p>
                      <a:endParaRPr lang="en-US"/>
                    </a:p>
                  </a:txBody>
                  <a:tcPr/>
                </a:tc>
                <a:extLst>
                  <a:ext uri="{0D108BD9-81ED-4DB2-BD59-A6C34878D82A}">
                    <a16:rowId xmlns:a16="http://schemas.microsoft.com/office/drawing/2014/main" xmlns=""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91440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OmniRAN</a:t>
                      </a:r>
                      <a:endParaRPr lang="en-US" sz="11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a:t>ICAID Special Session</a:t>
                      </a:r>
                      <a:endParaRPr lang="en-US" sz="1100" dirty="0"/>
                    </a:p>
                  </a:txBody>
                  <a:tcPr marL="36000" marR="36000" marT="36000" marB="36000">
                    <a:solidFill>
                      <a:schemeClr val="accent5"/>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session</a:t>
                      </a:r>
                    </a:p>
                  </a:txBody>
                  <a:tcPr marL="36000" marR="36000" marT="36000" marB="3600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20206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January 2017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Contributions to Industry Connections activity</a:t>
            </a:r>
          </a:p>
          <a:p>
            <a:r>
              <a:rPr lang="en-US" dirty="0"/>
              <a:t>Comments’ resolution on P802.1CF-D0.3</a:t>
            </a:r>
          </a:p>
          <a:p>
            <a:r>
              <a:rPr lang="en-US" dirty="0"/>
              <a:t>Revised and new P802.1CF contributions</a:t>
            </a:r>
          </a:p>
          <a:p>
            <a:pPr lvl="1"/>
            <a:r>
              <a:rPr lang="en-US" dirty="0"/>
              <a:t>Contributions proposing new content</a:t>
            </a:r>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13885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853</TotalTime>
  <Words>916</Words>
  <Application>Microsoft Macintosh PowerPoint</Application>
  <PresentationFormat>On-screen Show (4:3)</PresentationFormat>
  <Paragraphs>177</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Helvetica</vt:lpstr>
      <vt:lpstr>Monotype Sorts</vt:lpstr>
      <vt:lpstr>ＭＳ Ｐゴシック</vt:lpstr>
      <vt:lpstr>Times</vt:lpstr>
      <vt:lpstr>Times New Roman</vt:lpstr>
      <vt:lpstr>Arial</vt:lpstr>
      <vt:lpstr>Template</vt:lpstr>
      <vt:lpstr>IEEE 802.1 OmniRAN TG January 2017 F2F Meeting Atlanta, GA</vt:lpstr>
      <vt:lpstr>January 2017 F2F Meeting</vt:lpstr>
      <vt:lpstr>Jan 2017 Agenda Graphics</vt:lpstr>
      <vt:lpstr>Agenda proposal for January 2017 F2F</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January 2017 F2F</vt:lpstr>
      <vt:lpstr>Schedules</vt:lpstr>
    </vt:vector>
  </TitlesOfParts>
  <Company>NIST</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276</cp:revision>
  <cp:lastPrinted>1998-02-10T13:28:06Z</cp:lastPrinted>
  <dcterms:created xsi:type="dcterms:W3CDTF">2011-12-30T17:06:23Z</dcterms:created>
  <dcterms:modified xsi:type="dcterms:W3CDTF">2017-01-15T05:48:32Z</dcterms:modified>
</cp:coreProperties>
</file>