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32" autoAdjust="0"/>
    <p:restoredTop sz="93645" autoAdjust="0"/>
  </p:normalViewPr>
  <p:slideViewPr>
    <p:cSldViewPr>
      <p:cViewPr varScale="1">
        <p:scale>
          <a:sx n="103" d="100"/>
          <a:sy n="103" d="100"/>
        </p:scale>
        <p:origin x="168" y="464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omniran-17-0034-00-00TG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4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2017-03-16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</a:t>
            </a:r>
            <a:r>
              <a:rPr lang="en-US" dirty="0" smtClean="0"/>
              <a:t>D0.4 </a:t>
            </a:r>
            <a:r>
              <a:rPr lang="en-US" dirty="0" smtClean="0"/>
              <a:t>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www.ieee802.org/1/files/private/cf-drafts/d0/802-1cf-d0-4.pdf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Vancouver meeting</a:t>
            </a:r>
            <a:r>
              <a:rPr lang="en-US" sz="2400" dirty="0" smtClean="0"/>
              <a:t>, </a:t>
            </a:r>
            <a:r>
              <a:rPr lang="en-US" sz="2400" dirty="0" smtClean="0"/>
              <a:t>March13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90275" cy="504055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Comment resolution of TG ballot recirculation on draft </a:t>
            </a:r>
            <a:r>
              <a:rPr lang="en-US" dirty="0" smtClean="0"/>
              <a:t>D0.4</a:t>
            </a:r>
          </a:p>
          <a:p>
            <a:pPr lvl="1"/>
            <a:r>
              <a:rPr lang="en-US" dirty="0" smtClean="0"/>
              <a:t>Submitted comments addressed remaining opens of draft specification</a:t>
            </a:r>
            <a:endParaRPr lang="en-US" dirty="0" smtClean="0"/>
          </a:p>
          <a:p>
            <a:pPr lvl="1"/>
            <a:r>
              <a:rPr lang="en-US" dirty="0" smtClean="0"/>
              <a:t>Comment </a:t>
            </a:r>
            <a:r>
              <a:rPr lang="en-US" dirty="0" smtClean="0"/>
              <a:t>resolution</a:t>
            </a:r>
          </a:p>
          <a:p>
            <a:pPr lvl="2"/>
            <a:r>
              <a:rPr lang="en-US" dirty="0" smtClean="0"/>
              <a:t>Most of the comments resolved.</a:t>
            </a:r>
          </a:p>
          <a:p>
            <a:pPr lvl="2"/>
            <a:r>
              <a:rPr lang="en-US" dirty="0"/>
              <a:t>5</a:t>
            </a:r>
            <a:r>
              <a:rPr lang="en-US" dirty="0" smtClean="0"/>
              <a:t> pending contributions to be reviewed in the next conference call</a:t>
            </a:r>
          </a:p>
          <a:p>
            <a:pPr lvl="3"/>
            <a:r>
              <a:rPr lang="en-US" dirty="0" smtClean="0"/>
              <a:t>Allows experts not present in Vancouver to participate</a:t>
            </a:r>
          </a:p>
          <a:p>
            <a:r>
              <a:rPr lang="en-US" dirty="0" smtClean="0"/>
              <a:t>Going </a:t>
            </a:r>
            <a:r>
              <a:rPr lang="en-US" dirty="0" smtClean="0"/>
              <a:t>forward to draft </a:t>
            </a:r>
            <a:r>
              <a:rPr lang="en-US" dirty="0" smtClean="0"/>
              <a:t>D0.5</a:t>
            </a:r>
          </a:p>
          <a:p>
            <a:pPr lvl="1"/>
            <a:r>
              <a:rPr lang="en-US" dirty="0" smtClean="0"/>
              <a:t>Would be ready for WG ballot, however g</a:t>
            </a:r>
            <a:r>
              <a:rPr lang="en-US" dirty="0" smtClean="0"/>
              <a:t>roup decided to add additional content on</a:t>
            </a:r>
          </a:p>
          <a:p>
            <a:pPr lvl="2"/>
            <a:r>
              <a:rPr lang="en-US" dirty="0" smtClean="0"/>
              <a:t>Time Sensitive Networking</a:t>
            </a:r>
            <a:endParaRPr lang="en-US" dirty="0" smtClean="0"/>
          </a:p>
          <a:p>
            <a:pPr lvl="2"/>
            <a:r>
              <a:rPr lang="en-US" dirty="0" smtClean="0"/>
              <a:t>Access Network Data Models</a:t>
            </a:r>
          </a:p>
          <a:p>
            <a:pPr lvl="1"/>
            <a:r>
              <a:rPr lang="en-US" dirty="0" smtClean="0"/>
              <a:t>May delay completion of D0.5 until July F2F</a:t>
            </a:r>
            <a:endParaRPr lang="en-US" dirty="0" smtClean="0"/>
          </a:p>
          <a:p>
            <a:r>
              <a:rPr lang="en-US" dirty="0" smtClean="0"/>
              <a:t>Estimated </a:t>
            </a:r>
            <a:r>
              <a:rPr lang="en-US" dirty="0" smtClean="0"/>
              <a:t>timeline for P802.1CF </a:t>
            </a:r>
            <a:r>
              <a:rPr lang="en-US" dirty="0" smtClean="0"/>
              <a:t>with extended </a:t>
            </a:r>
            <a:r>
              <a:rPr lang="en-US" dirty="0" smtClean="0"/>
              <a:t>scope: </a:t>
            </a:r>
          </a:p>
          <a:p>
            <a:pPr lvl="1"/>
            <a:r>
              <a:rPr lang="en-US" dirty="0" smtClean="0"/>
              <a:t>Starting WG ballot after </a:t>
            </a:r>
            <a:r>
              <a:rPr lang="en-US" dirty="0" smtClean="0"/>
              <a:t>July 2017</a:t>
            </a:r>
            <a:r>
              <a:rPr lang="en-US" dirty="0" smtClean="0"/>
              <a:t>, Sponsor Ballot </a:t>
            </a:r>
            <a:r>
              <a:rPr lang="en-US" dirty="0" smtClean="0"/>
              <a:t>Mar 2018</a:t>
            </a:r>
            <a:endParaRPr lang="en-US" dirty="0" smtClean="0"/>
          </a:p>
          <a:p>
            <a:r>
              <a:rPr lang="en-US" dirty="0" smtClean="0"/>
              <a:t>Special session </a:t>
            </a:r>
            <a:r>
              <a:rPr lang="en-US" dirty="0"/>
              <a:t>on Industry Connections activity on March 15</a:t>
            </a:r>
            <a:r>
              <a:rPr lang="en-US" baseline="30000" dirty="0"/>
              <a:t>th</a:t>
            </a:r>
          </a:p>
          <a:p>
            <a:pPr lvl="1"/>
            <a:r>
              <a:rPr lang="en-US" dirty="0" smtClean="0"/>
              <a:t>Review of comments on draft ICAID</a:t>
            </a:r>
          </a:p>
          <a:p>
            <a:pPr lvl="2"/>
            <a:r>
              <a:rPr lang="en-US" dirty="0" smtClean="0"/>
              <a:t>Lively discussion about scope and goals</a:t>
            </a:r>
          </a:p>
          <a:p>
            <a:pPr lvl="2"/>
            <a:r>
              <a:rPr lang="en-US" dirty="0" smtClean="0"/>
              <a:t>Final ICAID draft forwarded to 802.1 WG for 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Stuttgart, DE, May15-18,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8605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Review comment resolution on D0.4</a:t>
            </a:r>
          </a:p>
          <a:p>
            <a:pPr lvl="1"/>
            <a:r>
              <a:rPr lang="en-US" dirty="0" smtClean="0"/>
              <a:t>Discuss contributions on</a:t>
            </a:r>
          </a:p>
          <a:p>
            <a:pPr lvl="2"/>
            <a:r>
              <a:rPr lang="en-US" dirty="0" smtClean="0"/>
              <a:t>Access Network Data Modeling</a:t>
            </a:r>
          </a:p>
          <a:p>
            <a:pPr lvl="2"/>
            <a:r>
              <a:rPr lang="en-US" dirty="0" smtClean="0"/>
              <a:t>Time Sensitive Networking</a:t>
            </a:r>
            <a:endParaRPr lang="en-US" dirty="0" smtClean="0"/>
          </a:p>
          <a:p>
            <a:pPr lvl="1"/>
            <a:r>
              <a:rPr lang="en-US" dirty="0" smtClean="0"/>
              <a:t>Review status of approval of ICAID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Conference calls:</a:t>
            </a:r>
            <a:endParaRPr lang="en-US" dirty="0"/>
          </a:p>
          <a:p>
            <a:pPr lvl="1"/>
            <a:r>
              <a:rPr lang="en-US" dirty="0" smtClean="0"/>
              <a:t>Upcoming conference calls</a:t>
            </a:r>
          </a:p>
          <a:p>
            <a:pPr lvl="2"/>
            <a:r>
              <a:rPr lang="en-US" dirty="0" smtClean="0"/>
              <a:t>April 11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09:30am ET</a:t>
            </a:r>
          </a:p>
          <a:p>
            <a:pPr lvl="3"/>
            <a:r>
              <a:rPr lang="en-US" dirty="0" smtClean="0"/>
              <a:t>Review of pending contributions for comment resolution</a:t>
            </a:r>
            <a:endParaRPr lang="en-US" dirty="0" smtClean="0"/>
          </a:p>
          <a:p>
            <a:pPr lvl="2"/>
            <a:r>
              <a:rPr lang="en-US" dirty="0" smtClean="0"/>
              <a:t>May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, </a:t>
            </a:r>
            <a:r>
              <a:rPr lang="en-US" dirty="0" smtClean="0"/>
              <a:t>09:30am </a:t>
            </a:r>
            <a:r>
              <a:rPr lang="en-US" dirty="0" smtClean="0"/>
              <a:t>ET, if needed for comment resolution</a:t>
            </a:r>
          </a:p>
          <a:p>
            <a:pPr lvl="3"/>
            <a:r>
              <a:rPr lang="en-US" dirty="0"/>
              <a:t>Review of pending contributions for comment </a:t>
            </a:r>
            <a:r>
              <a:rPr lang="en-US" dirty="0" smtClean="0"/>
              <a:t>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</TotalTime>
  <Words>265</Words>
  <Application>Microsoft Macintosh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Vancouver meeting, March13th – 16th  </vt:lpstr>
      <vt:lpstr>Looking forward to next session in  Stuttgart, DE, May15-18, 2017</vt:lpstr>
    </vt:vector>
  </TitlesOfParts>
  <Company>Nokia Siemens Networks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180</cp:revision>
  <cp:lastPrinted>1998-02-10T13:28:06Z</cp:lastPrinted>
  <dcterms:created xsi:type="dcterms:W3CDTF">2013-03-11T14:14:17Z</dcterms:created>
  <dcterms:modified xsi:type="dcterms:W3CDTF">2017-03-16T18:34:29Z</dcterms:modified>
</cp:coreProperties>
</file>