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303" r:id="rId3"/>
    <p:sldId id="304" r:id="rId4"/>
  </p:sldIdLst>
  <p:sldSz cx="9144000" cy="5143500" type="screen16x9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20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2" autoAdjust="0"/>
    <p:restoredTop sz="95643" autoAdjust="0"/>
  </p:normalViewPr>
  <p:slideViewPr>
    <p:cSldViewPr>
      <p:cViewPr varScale="1">
        <p:scale>
          <a:sx n="153" d="100"/>
          <a:sy n="153" d="100"/>
        </p:scale>
        <p:origin x="192" y="288"/>
      </p:cViewPr>
      <p:guideLst>
        <p:guide orient="horz" pos="1711"/>
        <p:guide pos="20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vert="horz" anchor="t"/>
          <a:lstStyle>
            <a:lvl1pPr algn="l">
              <a:defRPr sz="3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15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 vert="horz"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 vert="horz"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18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vert="horz"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500">
                <a:latin typeface="Arial" pitchFamily="34" charset="0"/>
                <a:cs typeface="Arial" pitchFamily="34" charset="0"/>
              </a:defRPr>
            </a:lvl2pPr>
            <a:lvl3pPr>
              <a:defRPr sz="135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18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 vert="horz"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500">
                <a:latin typeface="Arial" pitchFamily="34" charset="0"/>
                <a:cs typeface="Arial" pitchFamily="34" charset="0"/>
              </a:defRPr>
            </a:lvl2pPr>
            <a:lvl3pPr>
              <a:defRPr sz="135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vert="horz" anchor="b"/>
          <a:lstStyle>
            <a:lvl1pPr algn="l">
              <a:defRPr sz="1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1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500">
                <a:latin typeface="Arial" pitchFamily="34" charset="0"/>
                <a:cs typeface="Arial" pitchFamily="34" charset="0"/>
              </a:defRPr>
            </a:lvl4pPr>
            <a:lvl5pPr>
              <a:defRPr sz="1500">
                <a:latin typeface="Arial" pitchFamily="34" charset="0"/>
                <a:cs typeface="Arial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vert="horz"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81245" y="57150"/>
            <a:ext cx="183415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050" b="1" dirty="0">
                <a:latin typeface="+mn-lt"/>
              </a:rPr>
              <a:t>omniran-1</a:t>
            </a:r>
            <a:r>
              <a:rPr lang="en-US" sz="1050" b="1" dirty="0">
                <a:latin typeface="+mn-lt"/>
              </a:rPr>
              <a:t>7</a:t>
            </a:r>
            <a:r>
              <a:rPr lang="hr-HR" sz="1050" b="1" dirty="0" smtClean="0">
                <a:latin typeface="+mn-lt"/>
              </a:rPr>
              <a:t>-00</a:t>
            </a:r>
            <a:r>
              <a:rPr lang="en-US" sz="1050" b="1" dirty="0" smtClean="0">
                <a:latin typeface="+mn-lt"/>
              </a:rPr>
              <a:t>58</a:t>
            </a:r>
            <a:r>
              <a:rPr lang="hr-HR" sz="1050" b="1" dirty="0" smtClean="0">
                <a:latin typeface="+mn-lt"/>
              </a:rPr>
              <a:t>-00-TG00</a:t>
            </a:r>
            <a:endParaRPr lang="en-US" sz="105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85696" y="4800600"/>
            <a:ext cx="341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050" smtClean="0"/>
              <a:pPr algn="r"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TSN in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 smtClean="0"/>
              <a:t>(Nokia)</a:t>
            </a:r>
            <a:endParaRPr lang="en-US" dirty="0" smtClean="0"/>
          </a:p>
          <a:p>
            <a:r>
              <a:rPr lang="en-US" dirty="0" smtClean="0"/>
              <a:t>2017-07-13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TSN and </a:t>
            </a:r>
            <a:r>
              <a:rPr lang="en-US" dirty="0" err="1" smtClean="0"/>
              <a:t>OmniRAN</a:t>
            </a:r>
            <a:r>
              <a:rPr lang="en-US" dirty="0" smtClean="0"/>
              <a:t> architectural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30"/>
            <a:ext cx="3394720" cy="374076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OmniRAN</a:t>
            </a:r>
            <a:r>
              <a:rPr lang="en-US" dirty="0" smtClean="0"/>
              <a:t> will include</a:t>
            </a:r>
            <a:r>
              <a:rPr lang="en-US" dirty="0" smtClean="0"/>
              <a:t> TSN functions into P802.1CF</a:t>
            </a:r>
          </a:p>
          <a:p>
            <a:pPr lvl="1"/>
            <a:r>
              <a:rPr lang="en-US" dirty="0" smtClean="0"/>
              <a:t>Amending the ‘Data path’ and ‘Authorization, </a:t>
            </a:r>
            <a:r>
              <a:rPr lang="en-US" dirty="0" err="1" smtClean="0"/>
              <a:t>QoS</a:t>
            </a:r>
            <a:r>
              <a:rPr lang="en-US" dirty="0" smtClean="0"/>
              <a:t>, and policy control chapters’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How does it fit together?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59922"/>
            <a:ext cx="3168352" cy="19880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669" y="943868"/>
            <a:ext cx="3949870" cy="191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3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Which specifications describe architectural aspects of management and configuration of TSN?</a:t>
            </a:r>
          </a:p>
          <a:p>
            <a:pPr lvl="1"/>
            <a:r>
              <a:rPr lang="en-US" dirty="0" smtClean="0"/>
              <a:t>BTW: P802.1CF is about architecture for management of user sessions.</a:t>
            </a:r>
          </a:p>
          <a:p>
            <a:pPr lvl="1"/>
            <a:r>
              <a:rPr lang="en-US" dirty="0" smtClean="0"/>
              <a:t>Which specs? 802.1Qcc, anything else?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802.1Qcc describes centralized as well as distributed management models?</a:t>
            </a:r>
          </a:p>
          <a:p>
            <a:pPr lvl="1"/>
            <a:r>
              <a:rPr lang="en-US" dirty="0" smtClean="0"/>
              <a:t>What are the use cases of the distributed management models?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Hints for including TSN </a:t>
            </a:r>
            <a:r>
              <a:rPr lang="en-US" dirty="0" err="1" smtClean="0"/>
              <a:t>config</a:t>
            </a:r>
            <a:r>
              <a:rPr lang="en-US" dirty="0" smtClean="0"/>
              <a:t> &amp; management into P802.1CF?</a:t>
            </a:r>
          </a:p>
          <a:p>
            <a:endParaRPr lang="en-US" dirty="0" smtClean="0"/>
          </a:p>
          <a:p>
            <a:r>
              <a:rPr lang="en-US" dirty="0" smtClean="0"/>
              <a:t>Who are the experts for TSN configuration?</a:t>
            </a:r>
          </a:p>
          <a:p>
            <a:pPr lvl="1"/>
            <a:r>
              <a:rPr lang="en-US" dirty="0" smtClean="0"/>
              <a:t>Could we contact them for advise and review?</a:t>
            </a:r>
          </a:p>
          <a:p>
            <a:pPr lvl="1"/>
            <a:endParaRPr lang="en-US" dirty="0"/>
          </a:p>
          <a:p>
            <a:r>
              <a:rPr lang="en-US" dirty="0" smtClean="0"/>
              <a:t>Anyhow, we will prepare presentation to TSN TG for the next F2F meeting.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961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C27EE86-F495-4F3E-9ED6-76553717DBBC}" vid="{0E43F11C-0E2D-4B1A-A596-3C9AC04C55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omniran-17-00xx-00-CF00-pptx-template</Template>
  <TotalTime>624</TotalTime>
  <Words>140</Words>
  <Application>Microsoft Macintosh PowerPoint</Application>
  <PresentationFormat>On-screen Show (16:9)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Times</vt:lpstr>
      <vt:lpstr>Times New Roman</vt:lpstr>
      <vt:lpstr>Arial</vt:lpstr>
      <vt:lpstr>omniran_template</vt:lpstr>
      <vt:lpstr>TSN in OmniRAN</vt:lpstr>
      <vt:lpstr>TSN and OmniRAN architectural models</vt:lpstr>
      <vt:lpstr>Questions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Riegel, Maximilian (Nokia - DE/Munich)</dc:creator>
  <cp:lastModifiedBy>Max Riegel</cp:lastModifiedBy>
  <cp:revision>59</cp:revision>
  <cp:lastPrinted>1998-02-10T13:28:06Z</cp:lastPrinted>
  <dcterms:created xsi:type="dcterms:W3CDTF">2017-07-07T13:23:49Z</dcterms:created>
  <dcterms:modified xsi:type="dcterms:W3CDTF">2017-07-13T06:30:03Z</dcterms:modified>
</cp:coreProperties>
</file>